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1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1"/>
            <a:ext cx="8825658" cy="2973124"/>
          </a:xfrm>
        </p:spPr>
        <p:txBody>
          <a:bodyPr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Loknete Dr. </a:t>
            </a:r>
            <a:r>
              <a:rPr lang="en-US" sz="2400" i="1" dirty="0" err="1" smtClean="0">
                <a:solidFill>
                  <a:schemeClr val="tx1"/>
                </a:solidFill>
              </a:rPr>
              <a:t>Balaasaheb</a:t>
            </a:r>
            <a:r>
              <a:rPr lang="en-US" sz="2400" i="1" dirty="0" smtClean="0">
                <a:solidFill>
                  <a:schemeClr val="tx1"/>
                </a:solidFill>
              </a:rPr>
              <a:t> Vikhe Patil </a:t>
            </a:r>
            <a:br>
              <a:rPr lang="en-US" sz="2400" i="1" dirty="0" smtClean="0">
                <a:solidFill>
                  <a:schemeClr val="tx1"/>
                </a:solidFill>
              </a:rPr>
            </a:br>
            <a:r>
              <a:rPr lang="en-US" sz="2400" i="1" dirty="0" smtClean="0">
                <a:solidFill>
                  <a:schemeClr val="tx1"/>
                </a:solidFill>
              </a:rPr>
              <a:t>(Padma </a:t>
            </a:r>
            <a:r>
              <a:rPr lang="en-US" sz="2400" i="1" dirty="0" err="1" smtClean="0">
                <a:solidFill>
                  <a:schemeClr val="tx1"/>
                </a:solidFill>
              </a:rPr>
              <a:t>bhushan</a:t>
            </a:r>
            <a:r>
              <a:rPr lang="en-US" sz="2400" i="1" dirty="0" smtClean="0">
                <a:solidFill>
                  <a:schemeClr val="tx1"/>
                </a:solidFill>
              </a:rPr>
              <a:t> Awardee)</a:t>
            </a:r>
            <a:br>
              <a:rPr lang="en-US" sz="2400" i="1" dirty="0" smtClean="0">
                <a:solidFill>
                  <a:schemeClr val="tx1"/>
                </a:solidFill>
              </a:rPr>
            </a:br>
            <a:r>
              <a:rPr lang="en-US" sz="2400" i="1" dirty="0" smtClean="0">
                <a:solidFill>
                  <a:schemeClr val="tx1"/>
                </a:solidFill>
              </a:rPr>
              <a:t>Pravara Rural Education Society’s</a:t>
            </a:r>
            <a:br>
              <a:rPr lang="en-US" sz="2400" i="1" dirty="0" smtClean="0">
                <a:solidFill>
                  <a:schemeClr val="tx1"/>
                </a:solidFill>
              </a:rPr>
            </a:br>
            <a:r>
              <a:rPr lang="en-US" sz="2400" i="1" dirty="0" smtClean="0">
                <a:solidFill>
                  <a:schemeClr val="tx1"/>
                </a:solidFill>
              </a:rPr>
              <a:t>Arts, Commerce and Science College </a:t>
            </a:r>
            <a:r>
              <a:rPr lang="en-US" sz="2400" i="1" dirty="0" err="1" smtClean="0">
                <a:solidFill>
                  <a:schemeClr val="tx1"/>
                </a:solidFill>
              </a:rPr>
              <a:t>Alkuti</a:t>
            </a:r>
            <a:r>
              <a:rPr lang="en-US" sz="2400" i="1" dirty="0" smtClean="0">
                <a:solidFill>
                  <a:schemeClr val="tx1"/>
                </a:solidFill>
              </a:rPr>
              <a:t/>
            </a:r>
            <a:br>
              <a:rPr lang="en-US" sz="2400" i="1" dirty="0" smtClean="0">
                <a:solidFill>
                  <a:schemeClr val="tx1"/>
                </a:solidFill>
              </a:rPr>
            </a:br>
            <a:r>
              <a:rPr lang="en-US" sz="2400" i="1" dirty="0" smtClean="0">
                <a:solidFill>
                  <a:schemeClr val="tx1"/>
                </a:solidFill>
              </a:rPr>
              <a:t>Department of English</a:t>
            </a:r>
            <a:br>
              <a:rPr lang="en-US" sz="2400" i="1" dirty="0" smtClean="0">
                <a:solidFill>
                  <a:schemeClr val="tx1"/>
                </a:solidFill>
              </a:rPr>
            </a:br>
            <a:r>
              <a:rPr lang="en-US" sz="2400" i="1" dirty="0" smtClean="0">
                <a:solidFill>
                  <a:schemeClr val="tx1"/>
                </a:solidFill>
              </a:rPr>
              <a:t>Class-FYBA</a:t>
            </a:r>
            <a:br>
              <a:rPr lang="en-US" sz="2400" i="1" dirty="0" smtClean="0">
                <a:solidFill>
                  <a:schemeClr val="tx1"/>
                </a:solidFill>
              </a:rPr>
            </a:br>
            <a:r>
              <a:rPr lang="en-US" sz="2400" i="1" dirty="0" smtClean="0">
                <a:solidFill>
                  <a:schemeClr val="tx1"/>
                </a:solidFill>
              </a:rPr>
              <a:t>Subject-Compulsory English</a:t>
            </a:r>
            <a:br>
              <a:rPr lang="en-US" sz="2400" i="1" dirty="0" smtClean="0">
                <a:solidFill>
                  <a:schemeClr val="tx1"/>
                </a:solidFill>
              </a:rPr>
            </a:br>
            <a:r>
              <a:rPr lang="en-US" sz="2400" i="1" dirty="0" smtClean="0">
                <a:solidFill>
                  <a:schemeClr val="tx1"/>
                </a:solidFill>
              </a:rPr>
              <a:t>Name of Subject Teacher-Prof-</a:t>
            </a:r>
            <a:r>
              <a:rPr lang="en-US" sz="2400" i="1" dirty="0" err="1" smtClean="0">
                <a:solidFill>
                  <a:schemeClr val="tx1"/>
                </a:solidFill>
              </a:rPr>
              <a:t>Snjay</a:t>
            </a:r>
            <a:r>
              <a:rPr lang="en-US" sz="2400" i="1" dirty="0" smtClean="0">
                <a:solidFill>
                  <a:schemeClr val="tx1"/>
                </a:solidFill>
              </a:rPr>
              <a:t> Kailas Jadhav</a:t>
            </a:r>
            <a:endParaRPr lang="en-US" sz="24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646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perfect continuous tense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Subject + had +been +verb +</a:t>
            </a:r>
            <a:r>
              <a:rPr lang="en-US" dirty="0" err="1" smtClean="0"/>
              <a:t>ing</a:t>
            </a:r>
            <a:r>
              <a:rPr lang="en-US" dirty="0" smtClean="0"/>
              <a:t> +object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Examples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We had been playing cricket.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She had been singing a song.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296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future tense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Subject +will/shall +v1 +object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Examples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Neha</a:t>
            </a:r>
            <a:r>
              <a:rPr lang="en-US" dirty="0" smtClean="0"/>
              <a:t> will pass B.A.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He will go to Mumbai.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139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perfect tense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Subject + will/shall +be + verb +</a:t>
            </a:r>
            <a:r>
              <a:rPr lang="en-US" dirty="0" err="1" smtClean="0"/>
              <a:t>ing+object</a:t>
            </a:r>
            <a:endParaRPr lang="en-US" dirty="0" smtClean="0"/>
          </a:p>
          <a:p>
            <a:r>
              <a:rPr lang="en-US" dirty="0" smtClean="0"/>
              <a:t>Examples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We shall be going to picnic.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He will be writing a letter.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698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perfect tense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Subject +</a:t>
            </a:r>
            <a:r>
              <a:rPr lang="en-US" dirty="0" err="1" smtClean="0"/>
              <a:t>will+shall</a:t>
            </a:r>
            <a:r>
              <a:rPr lang="en-US" dirty="0" smtClean="0"/>
              <a:t> +have+ </a:t>
            </a:r>
            <a:r>
              <a:rPr lang="en-US" dirty="0" err="1" smtClean="0"/>
              <a:t>P.P.of</a:t>
            </a:r>
            <a:r>
              <a:rPr lang="en-US" dirty="0" smtClean="0"/>
              <a:t> the </a:t>
            </a:r>
            <a:r>
              <a:rPr lang="en-US" dirty="0" err="1" smtClean="0"/>
              <a:t>verb+object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Examoles</a:t>
            </a: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I shall have left hostel next month.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We shall have finished our syllabus.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perfect continuous tense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Subject +will/shall+ have+ </a:t>
            </a:r>
            <a:r>
              <a:rPr lang="en-US" dirty="0" err="1" smtClean="0"/>
              <a:t>been+verb+ing+object</a:t>
            </a:r>
            <a:r>
              <a:rPr lang="en-U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Examples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They will have been painting their building.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Rohit</a:t>
            </a:r>
            <a:r>
              <a:rPr lang="en-US" dirty="0" smtClean="0"/>
              <a:t> will have been studying in the vacation.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031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                   Thank you……….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31783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1"/>
            <a:ext cx="8825658" cy="2233654"/>
          </a:xfrm>
        </p:spPr>
        <p:txBody>
          <a:bodyPr/>
          <a:lstStyle/>
          <a:p>
            <a:pPr algn="ctr"/>
            <a:r>
              <a:rPr lang="en-US" dirty="0" smtClean="0"/>
              <a:t>TENSE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81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present tense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Subject+v1+object</a:t>
            </a:r>
          </a:p>
          <a:p>
            <a:r>
              <a:rPr lang="en-US" dirty="0" smtClean="0"/>
              <a:t>He , she ,it (third person singular) noun sentences  add ‘s’ or ‘</a:t>
            </a:r>
            <a:r>
              <a:rPr lang="en-US" dirty="0" err="1" smtClean="0"/>
              <a:t>es</a:t>
            </a:r>
            <a:r>
              <a:rPr lang="en-US" dirty="0" smtClean="0"/>
              <a:t>’ to verb.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Examples;-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 write a letter.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He eats a mango.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253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continuous tense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Subject +am/is/are +verb +</a:t>
            </a:r>
            <a:r>
              <a:rPr lang="en-US" dirty="0" err="1" smtClean="0"/>
              <a:t>ing</a:t>
            </a:r>
            <a:r>
              <a:rPr lang="en-US" dirty="0" smtClean="0"/>
              <a:t> +object</a:t>
            </a:r>
          </a:p>
          <a:p>
            <a:r>
              <a:rPr lang="en-US" dirty="0" smtClean="0"/>
              <a:t>Examples;-</a:t>
            </a:r>
          </a:p>
          <a:p>
            <a:r>
              <a:rPr lang="en-US" dirty="0" smtClean="0"/>
              <a:t>My friend writing a book on </a:t>
            </a:r>
            <a:r>
              <a:rPr lang="en-US" dirty="0" err="1"/>
              <a:t>G</a:t>
            </a:r>
            <a:r>
              <a:rPr lang="en-US" dirty="0" err="1" smtClean="0"/>
              <a:t>rammer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She is trying to solve a problem.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784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perfect tense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Subject + have/ has+ p .p .of  the verb+ object</a:t>
            </a:r>
          </a:p>
          <a:p>
            <a:r>
              <a:rPr lang="en-US" dirty="0" smtClean="0"/>
              <a:t>Examples</a:t>
            </a:r>
          </a:p>
          <a:p>
            <a:r>
              <a:rPr lang="en-US" dirty="0" err="1" smtClean="0"/>
              <a:t>Raju</a:t>
            </a:r>
            <a:r>
              <a:rPr lang="en-US" dirty="0" smtClean="0"/>
              <a:t> has drawn the picture.</a:t>
            </a:r>
          </a:p>
          <a:p>
            <a:r>
              <a:rPr lang="en-US" dirty="0" smtClean="0"/>
              <a:t>They have seen the Tajmahal.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797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perfect continuous tense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Subject +has /have +been+ verb +</a:t>
            </a:r>
            <a:r>
              <a:rPr lang="en-US" dirty="0" err="1" smtClean="0"/>
              <a:t>ing</a:t>
            </a:r>
            <a:r>
              <a:rPr lang="en-US" dirty="0" smtClean="0"/>
              <a:t> +object</a:t>
            </a:r>
          </a:p>
          <a:p>
            <a:r>
              <a:rPr lang="en-US" dirty="0" smtClean="0"/>
              <a:t>Examples</a:t>
            </a:r>
          </a:p>
          <a:p>
            <a:r>
              <a:rPr lang="en-US" dirty="0" smtClean="0"/>
              <a:t>I have been teaching English last three years.</a:t>
            </a:r>
          </a:p>
          <a:p>
            <a:r>
              <a:rPr lang="en-US" dirty="0" smtClean="0"/>
              <a:t>Someone has been writing with my pen.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691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past tense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Subject+v2+object</a:t>
            </a:r>
          </a:p>
          <a:p>
            <a:r>
              <a:rPr lang="en-US" dirty="0" smtClean="0"/>
              <a:t>Examples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I wrote a letter.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She went college.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001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continuous tense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Subect</a:t>
            </a:r>
            <a:r>
              <a:rPr lang="en-US" dirty="0" smtClean="0"/>
              <a:t>+ was/were +verb +</a:t>
            </a:r>
            <a:r>
              <a:rPr lang="en-US" dirty="0" err="1" smtClean="0"/>
              <a:t>ing</a:t>
            </a:r>
            <a:r>
              <a:rPr lang="en-US" dirty="0" smtClean="0"/>
              <a:t> +object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Examples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I was writing a letter.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They were solving the problem.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393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perfect tense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Subject + had +</a:t>
            </a:r>
            <a:r>
              <a:rPr lang="en-US" dirty="0" err="1" smtClean="0"/>
              <a:t>P.P.of</a:t>
            </a:r>
            <a:r>
              <a:rPr lang="en-US" dirty="0" smtClean="0"/>
              <a:t> the </a:t>
            </a:r>
            <a:r>
              <a:rPr lang="en-US" dirty="0" err="1" smtClean="0"/>
              <a:t>veb+object</a:t>
            </a: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Examples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She had done her homework.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They had gone to Mumbai.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0537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2009</TotalTime>
  <Words>344</Words>
  <Application>Microsoft Office PowerPoint</Application>
  <PresentationFormat>Widescreen</PresentationFormat>
  <Paragraphs>64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Century Gothic</vt:lpstr>
      <vt:lpstr>Courier New</vt:lpstr>
      <vt:lpstr>Wingdings</vt:lpstr>
      <vt:lpstr>Wingdings 3</vt:lpstr>
      <vt:lpstr>Ion</vt:lpstr>
      <vt:lpstr>Loknete Dr. Balaasaheb Vikhe Patil  (Padma bhushan Awardee) Pravara Rural Education Society’s Arts, Commerce and Science College Alkuti Department of English Class-FYBA Subject-Compulsory English Name of Subject Teacher-Prof-Snjay Kailas Jadhav</vt:lpstr>
      <vt:lpstr>TENSE</vt:lpstr>
      <vt:lpstr>Simple present tense</vt:lpstr>
      <vt:lpstr>Present continuous tense</vt:lpstr>
      <vt:lpstr>Present perfect tense</vt:lpstr>
      <vt:lpstr>Present perfect continuous tense</vt:lpstr>
      <vt:lpstr>Simple past tense</vt:lpstr>
      <vt:lpstr>Past continuous tense</vt:lpstr>
      <vt:lpstr>Past perfect tense</vt:lpstr>
      <vt:lpstr>Past perfect continuous tense</vt:lpstr>
      <vt:lpstr>Simple future tense</vt:lpstr>
      <vt:lpstr>Future perfect tense</vt:lpstr>
      <vt:lpstr>Future perfect tense  </vt:lpstr>
      <vt:lpstr>Future perfect continuous tense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TENSE</dc:title>
  <dc:creator>Dell</dc:creator>
  <cp:lastModifiedBy>Sai Computer</cp:lastModifiedBy>
  <cp:revision>13</cp:revision>
  <dcterms:created xsi:type="dcterms:W3CDTF">2020-05-13T04:48:38Z</dcterms:created>
  <dcterms:modified xsi:type="dcterms:W3CDTF">2023-08-24T04:57:03Z</dcterms:modified>
</cp:coreProperties>
</file>