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258" r:id="rId3"/>
    <p:sldId id="261" r:id="rId4"/>
    <p:sldId id="262" r:id="rId5"/>
    <p:sldId id="263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4" r:id="rId19"/>
    <p:sldId id="275" r:id="rId20"/>
    <p:sldId id="279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99"/>
    <a:srgbClr val="0000CC"/>
    <a:srgbClr val="009900"/>
    <a:srgbClr val="0066FF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8D367-3A21-4D59-B6C1-E33A2649D69C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D816-83C8-49A3-B9AE-5FDDB00D0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8064-FDFF-46F7-9FBD-27FC08EC6AF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16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FD816-83C8-49A3-B9AE-5FDDB00D0B88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51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68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07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5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98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9859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7828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0641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27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18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2013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42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CF0CD7-77BE-4E3F-9224-34FD93D77F6B}" type="datetimeFigureOut">
              <a:rPr lang="en-IN" smtClean="0"/>
              <a:t>14-08-2018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175406-D757-4146-9C30-E6A850EF2684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129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3462393" y="76546"/>
            <a:ext cx="590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ZOOLOGY DEPARTMENT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8" y="974271"/>
            <a:ext cx="7045377" cy="2851800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07848" y="2107418"/>
            <a:ext cx="220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Y. B. Sc. </a:t>
            </a:r>
          </a:p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Practical's</a:t>
            </a:r>
          </a:p>
          <a:p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25" y="5114898"/>
            <a:ext cx="1653026" cy="1507561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86" y="122892"/>
            <a:ext cx="1641636" cy="1504758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4" y="5065797"/>
            <a:ext cx="1653027" cy="1490304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0" y="3426743"/>
            <a:ext cx="1653027" cy="1474095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86" y="1739373"/>
            <a:ext cx="1641636" cy="1507561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0630" r="12190"/>
          <a:stretch/>
        </p:blipFill>
        <p:spPr>
          <a:xfrm>
            <a:off x="10366286" y="3510946"/>
            <a:ext cx="1641636" cy="1507561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00" y="5031064"/>
            <a:ext cx="1637178" cy="1525037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0" y="122892"/>
            <a:ext cx="1653027" cy="1474095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86" y="5153507"/>
            <a:ext cx="1641636" cy="1490303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08" y="5169715"/>
            <a:ext cx="1653027" cy="1474095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9" y="1748002"/>
            <a:ext cx="1653027" cy="1490304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7" r="24274" b="17991"/>
          <a:stretch/>
        </p:blipFill>
        <p:spPr>
          <a:xfrm>
            <a:off x="8610192" y="5153507"/>
            <a:ext cx="1505428" cy="1468952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3832" y="4126241"/>
            <a:ext cx="323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Prof.Ughade</a:t>
            </a:r>
            <a:r>
              <a:rPr lang="en-I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.K.</a:t>
            </a:r>
            <a:endParaRPr lang="en-I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:\Documents and Settings\Administrator\Local Settings\Temporary Internet Files\Content.Word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1DC"/>
              </a:clrFrom>
              <a:clrTo>
                <a:srgbClr val="F2F1DC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74" y="1019331"/>
            <a:ext cx="4407109" cy="448206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7"/>
          <a:stretch/>
        </p:blipFill>
        <p:spPr>
          <a:xfrm>
            <a:off x="6748631" y="1019331"/>
            <a:ext cx="4434031" cy="448206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66283" y="593610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Euglena</a:t>
            </a:r>
          </a:p>
        </p:txBody>
      </p:sp>
    </p:spTree>
    <p:extLst>
      <p:ext uri="{BB962C8B-B14F-4D97-AF65-F5344CB8AC3E}">
        <p14:creationId xmlns:p14="http://schemas.microsoft.com/office/powerpoint/2010/main" val="41950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764" y="464695"/>
            <a:ext cx="1581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Volvox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282" y="1528997"/>
            <a:ext cx="1089484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(Microscopic and unicellular)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Mastigophora</a:t>
            </a:r>
            <a:r>
              <a:rPr lang="en-IN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(Locomotory organ are Flagella)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Phytomonadina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(Oval or elongated flagella enclosed in semi cellulose memb.)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volvocaceae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Volvox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 </a:t>
            </a:r>
            <a:r>
              <a:rPr lang="en-IN" sz="22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carteri</a:t>
            </a:r>
            <a:endParaRPr lang="en-IN" sz="22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C:\Documents and Settings\Administrator\Local Settings\Temporary Internet Files\Content.Word\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EFDA"/>
              </a:clrFrom>
              <a:clrTo>
                <a:srgbClr val="F7EFDA">
                  <a:alpha val="0"/>
                </a:srgbClr>
              </a:clrTo>
            </a:clrChange>
            <a:lum bright="-12000" contrast="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t="38233" r="17481"/>
          <a:stretch/>
        </p:blipFill>
        <p:spPr bwMode="auto">
          <a:xfrm>
            <a:off x="1139253" y="869431"/>
            <a:ext cx="4527030" cy="4826834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6282" y="5966087"/>
            <a:ext cx="107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Volvox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4"/>
          <a:stretch/>
        </p:blipFill>
        <p:spPr>
          <a:xfrm>
            <a:off x="6596858" y="869432"/>
            <a:ext cx="4480873" cy="4826832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25523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849" y="237013"/>
            <a:ext cx="2980304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Phylum Porifera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956" y="931731"/>
            <a:ext cx="5818324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Characters-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aquatic mostly marine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few freshwater.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 organisms.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sessile, solitary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conical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of body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perforated by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pores.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radially symmetrical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wall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diploblastic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Sponges passes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power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Sycon, Euspongia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764" y="464695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Sycon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4085" y="1319134"/>
            <a:ext cx="804848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Porifera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(Pore bearing)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Calcarea</a:t>
            </a:r>
            <a:r>
              <a:rPr lang="en-IN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(Endoskeleton consist of calcareous spicule)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Heterocoela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(Canal system is syconoid type.)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Sycettidae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Sycon</a:t>
            </a:r>
          </a:p>
          <a:p>
            <a:pPr>
              <a:lnSpc>
                <a:spcPct val="150000"/>
              </a:lnSpc>
            </a:pPr>
            <a:endParaRPr lang="en-IN" sz="2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3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419724"/>
            <a:ext cx="4527030" cy="4736893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66282" y="5666283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Sycon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77" y="419723"/>
            <a:ext cx="4527030" cy="4736893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4437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764" y="464695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Hyalonema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4085" y="1319134"/>
            <a:ext cx="10179390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Porifera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(Pore bearing)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Hexactinellida</a:t>
            </a:r>
            <a:r>
              <a:rPr lang="en-IN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(Skeleton consist of triaxon, six- rayed Siliceous spicule)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Amphidiscophora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(Spicules are Amphidiscs, No Hexasters)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Hylonematidae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Hyalonema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r>
              <a:rPr lang="en-IN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calix</a:t>
            </a:r>
          </a:p>
          <a:p>
            <a:pPr>
              <a:lnSpc>
                <a:spcPct val="150000"/>
              </a:lnSpc>
            </a:pPr>
            <a:endParaRPr lang="en-IN" sz="2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C:\Documents and Settings\Administrator\Local Settings\Temporary Internet Files\Content.Word\5.jpg"/>
          <p:cNvPicPr>
            <a:picLocks noChangeAspect="1" noChangeArrowheads="1"/>
          </p:cNvPicPr>
          <p:nvPr/>
        </p:nvPicPr>
        <p:blipFill>
          <a:blip r:embed="rId2">
            <a:lum bright="-20000" contrast="1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3"/>
          <a:stretch>
            <a:fillRect/>
          </a:stretch>
        </p:blipFill>
        <p:spPr bwMode="auto">
          <a:xfrm>
            <a:off x="1154243" y="914400"/>
            <a:ext cx="4512039" cy="4791741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1370" y="5951097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Hyalonema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94" y="914400"/>
            <a:ext cx="4274640" cy="4794297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1217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085" y="1319134"/>
            <a:ext cx="7277954" cy="373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Porifera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(Pore bearing)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Demospongae</a:t>
            </a:r>
            <a:r>
              <a:rPr lang="en-IN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(Canal system is leuconoid type)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      </a:t>
            </a:r>
            <a:r>
              <a:rPr lang="en-IN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Dictyoceratida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Spongidae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Euspongia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r>
              <a:rPr lang="en-IN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2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1764" y="464695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Euspongia</a:t>
            </a:r>
          </a:p>
        </p:txBody>
      </p:sp>
    </p:spTree>
    <p:extLst>
      <p:ext uri="{BB962C8B-B14F-4D97-AF65-F5344CB8AC3E}">
        <p14:creationId xmlns:p14="http://schemas.microsoft.com/office/powerpoint/2010/main" val="11152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6" y="614597"/>
            <a:ext cx="4227226" cy="475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61351" y="568127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Euspongia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10" y="614596"/>
            <a:ext cx="4227226" cy="475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16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260" y="741295"/>
            <a:ext cx="9376350" cy="5958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To study the classification with reasons of the following-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Amoeba, Euglena and Volvox.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Porifera-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Sycon, Hyalonema and Euspongia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study the classification with reasons of the following-</a:t>
            </a:r>
          </a:p>
          <a:p>
            <a:pPr marL="0" indent="0">
              <a:buNone/>
            </a:pP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Coelenterata-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Hydra, Physalia, and any one Coral</a:t>
            </a:r>
          </a:p>
          <a:p>
            <a:pPr marL="0" indent="0">
              <a:buNone/>
            </a:pP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Platyhelminthes-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Tapeworm, Planeria, Liver fluke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classification with reasons of the following-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Aschelminthes-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Ascaris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Annelida-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Tubifex, Leech and Neris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Culturing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Paramoecium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Study of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Paramoecium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Study of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characters, binary fission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conjugation in Paramoecium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Study of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characters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of earthworm.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Study of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system of Earthworm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1800" y="104931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2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20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187785" y="467500"/>
            <a:ext cx="676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examples of Phylum Protozoa and Porifera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6" y="1723869"/>
            <a:ext cx="2077350" cy="1899229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15" y="1723869"/>
            <a:ext cx="2077350" cy="189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09" y="1723869"/>
            <a:ext cx="2077350" cy="189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2" y="1723869"/>
            <a:ext cx="2077349" cy="189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99016" y="3924496"/>
            <a:ext cx="1013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Trypanosoma                    Plasmodium                     Staurocalyptus                    Barrel sponge</a:t>
            </a:r>
          </a:p>
        </p:txBody>
      </p:sp>
    </p:spTree>
    <p:extLst>
      <p:ext uri="{BB962C8B-B14F-4D97-AF65-F5344CB8AC3E}">
        <p14:creationId xmlns:p14="http://schemas.microsoft.com/office/powerpoint/2010/main" val="37563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52736">
            <a:off x="3281389" y="3717832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Thank </a:t>
            </a:r>
          </a:p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        You</a:t>
            </a:r>
          </a:p>
        </p:txBody>
      </p:sp>
    </p:spTree>
    <p:extLst>
      <p:ext uri="{BB962C8B-B14F-4D97-AF65-F5344CB8AC3E}">
        <p14:creationId xmlns:p14="http://schemas.microsoft.com/office/powerpoint/2010/main" val="49924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104" y="179882"/>
            <a:ext cx="974574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 of Earthworm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Earthworm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mounting-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Septal nephridia, setae and Spermatheca.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Prokaryotic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help of suitable material.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preparation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mitotic stages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Onion root tip cells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classification with reasons of the following-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Hemichrdata-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Balanoglossus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Urochordata-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Doliolum/ Salpa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Cephalochardata-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Amphioxus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To study the classification with reasons of the following-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Cartilaginous fishes-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two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Bony fishes-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two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Amphibia-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three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characters, sexual dimorphism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of Frog.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of Frog.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34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132" y="795038"/>
            <a:ext cx="101433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monohybrid ratio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dihybrid ratio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hypothetical data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deducing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applicability of Mendelian laws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Preparation of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media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Drosophila culture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Study of Drosophila: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characters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dimorphism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Drosophila mutant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(any 2 eye and wins mutant).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trait in human being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(tongue rolling, widow’s peak, ear lobe, color blindness and PTC tester/ Non-tester)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human karyotype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metaphase chromosomal spread picture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group in human.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Study of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3 cell organelles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Compulsory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to Vermiculture unit/ biodiversity spot/ ZSI/ large water body. </a:t>
            </a:r>
          </a:p>
        </p:txBody>
      </p:sp>
    </p:spTree>
    <p:extLst>
      <p:ext uri="{BB962C8B-B14F-4D97-AF65-F5344CB8AC3E}">
        <p14:creationId xmlns:p14="http://schemas.microsoft.com/office/powerpoint/2010/main" val="155205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3535" y="341514"/>
            <a:ext cx="4022255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4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Practical No. 01</a:t>
            </a:r>
            <a:endParaRPr lang="en-IN" sz="1600" dirty="0">
              <a:solidFill>
                <a:srgbClr val="002060"/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6035" y="1219508"/>
            <a:ext cx="7117257" cy="1199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b="1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Classification with reasons of the following-</a:t>
            </a:r>
          </a:p>
          <a:p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Protozoa-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Amoeba, Euglena and Volvox.</a:t>
            </a:r>
          </a:p>
          <a:p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Porifera-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Sycon, Hyalonema and Euspongia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4"/>
          <a:stretch/>
        </p:blipFill>
        <p:spPr>
          <a:xfrm>
            <a:off x="4347148" y="2663593"/>
            <a:ext cx="3582649" cy="3167581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268590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79" y="0"/>
            <a:ext cx="11243976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Phylum Protozoa-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Characters-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organisms are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unicellular, Eukaryotic, microscopic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aquatic.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terrestrial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either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 motile.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Locomotory organs are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Cilia, Flagella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Pseudopodia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protist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cell wall.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cell wall is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made up of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bound cell organelles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mitochondria, Chloroplast, ER, Golgi complex.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well organized i.e. with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envelope, nucleoplasm, nucleolus,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show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Photosynthetic, holozoic, saprophytic or parasitic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reserve food material is in the form of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is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asexual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Amoeba, Diatoms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9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764" y="464695"/>
            <a:ext cx="1801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Amoeba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4085" y="1319134"/>
            <a:ext cx="6891823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(Microscopic and unicellular)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Rhizopoda</a:t>
            </a:r>
            <a:r>
              <a:rPr lang="en-I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(Locomotory organ are Pseudopodia)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Lobosa</a:t>
            </a:r>
            <a:r>
              <a:rPr lang="en-IN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(Pseudopodia is lobose or filose, 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Ecto and Endoplasm distinct)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Amoebidae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Amoeba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</a:p>
        </p:txBody>
      </p:sp>
    </p:spTree>
    <p:extLst>
      <p:ext uri="{BB962C8B-B14F-4D97-AF65-F5344CB8AC3E}">
        <p14:creationId xmlns:p14="http://schemas.microsoft.com/office/powerpoint/2010/main" val="10399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 bwMode="auto">
          <a:xfrm>
            <a:off x="1184223" y="1499018"/>
            <a:ext cx="4916774" cy="3685666"/>
          </a:xfrm>
          <a:prstGeom prst="rect">
            <a:avLst/>
          </a:prstGeom>
          <a:ln w="28575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22594" r="17627"/>
          <a:stretch/>
        </p:blipFill>
        <p:spPr>
          <a:xfrm>
            <a:off x="6610661" y="1499017"/>
            <a:ext cx="4871803" cy="3685666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71607" y="5591333"/>
            <a:ext cx="234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Amoeba</a:t>
            </a:r>
            <a:r>
              <a:rPr lang="en-IN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</a:p>
        </p:txBody>
      </p:sp>
    </p:spTree>
    <p:extLst>
      <p:ext uri="{BB962C8B-B14F-4D97-AF65-F5344CB8AC3E}">
        <p14:creationId xmlns:p14="http://schemas.microsoft.com/office/powerpoint/2010/main" val="18353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764" y="46469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Euglena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4085" y="1319134"/>
            <a:ext cx="86041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(Microscopic and unicellular)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Mastigophora</a:t>
            </a:r>
            <a:r>
              <a:rPr lang="en-IN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(Locomotory organ are Flagella)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Euglenoidina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(Body is covered with soft and rigid Pedicle)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Euglenaceae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Euglena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 </a:t>
            </a:r>
            <a:r>
              <a:rPr lang="en-IN" sz="22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gracilis</a:t>
            </a:r>
            <a:endParaRPr lang="en-IN" sz="22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774</TotalTime>
  <Words>883</Words>
  <Application>Microsoft Office PowerPoint</Application>
  <PresentationFormat>Widescreen</PresentationFormat>
  <Paragraphs>136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Gill Sans MT</vt:lpstr>
      <vt:lpstr>Impact</vt:lpstr>
      <vt:lpstr>Matura MT Script Capitals</vt:lpstr>
      <vt:lpstr>Times New Roman</vt:lpstr>
      <vt:lpstr>Trebuchet MS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srvr3</cp:lastModifiedBy>
  <cp:revision>68</cp:revision>
  <dcterms:created xsi:type="dcterms:W3CDTF">2017-07-06T04:11:30Z</dcterms:created>
  <dcterms:modified xsi:type="dcterms:W3CDTF">2018-08-14T02:19:33Z</dcterms:modified>
</cp:coreProperties>
</file>