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5"/>
  </p:notesMasterIdLst>
  <p:sldIdLst>
    <p:sldId id="290" r:id="rId2"/>
    <p:sldId id="288" r:id="rId3"/>
    <p:sldId id="291" r:id="rId4"/>
    <p:sldId id="292" r:id="rId5"/>
    <p:sldId id="304" r:id="rId6"/>
    <p:sldId id="293" r:id="rId7"/>
    <p:sldId id="294" r:id="rId8"/>
    <p:sldId id="305" r:id="rId9"/>
    <p:sldId id="295" r:id="rId10"/>
    <p:sldId id="296" r:id="rId11"/>
    <p:sldId id="306" r:id="rId12"/>
    <p:sldId id="303" r:id="rId13"/>
    <p:sldId id="297" r:id="rId14"/>
    <p:sldId id="298" r:id="rId15"/>
    <p:sldId id="307" r:id="rId16"/>
    <p:sldId id="299" r:id="rId17"/>
    <p:sldId id="300" r:id="rId18"/>
    <p:sldId id="308" r:id="rId19"/>
    <p:sldId id="301" r:id="rId20"/>
    <p:sldId id="302" r:id="rId21"/>
    <p:sldId id="309" r:id="rId22"/>
    <p:sldId id="31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66"/>
    <a:srgbClr val="0066FF"/>
    <a:srgbClr val="0000CC"/>
    <a:srgbClr val="66FF33"/>
    <a:srgbClr val="66FFFF"/>
    <a:srgbClr val="FF0066"/>
    <a:srgbClr val="E6E6E6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3985-8BEB-4D32-B5FD-1EEFC1DBC5C8}" type="datetimeFigureOut">
              <a:rPr lang="en-IN" smtClean="0"/>
              <a:t>11/07/2018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8064-FDFF-46F7-9FBD-27FC08EC6A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37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FBFBE8-114D-4A5E-9685-3A274954A2F1}" type="datetime1">
              <a:rPr lang="en-IN" smtClean="0"/>
              <a:t>11/07/2018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501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AE7-6535-4FFF-8F65-1515DEEC68BE}" type="datetime1">
              <a:rPr lang="en-IN" smtClean="0"/>
              <a:t>11/07/2018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25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AFC-EDF6-4D6C-B3D5-E9D64BB8AFEF}" type="datetime1">
              <a:rPr lang="en-IN" smtClean="0"/>
              <a:t>11/07/2018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BC51-4602-4CDB-BC60-FA51D3DEC82B}" type="datetime1">
              <a:rPr lang="en-IN" smtClean="0"/>
              <a:t>11/07/2018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20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7DAC3E-F529-4919-A1A1-29C5274C701F}" type="datetime1">
              <a:rPr lang="en-IN" smtClean="0"/>
              <a:t>11/07/2018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6385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DED6-904E-42FB-A35C-80E0E45FBA0B}" type="datetime1">
              <a:rPr lang="en-IN" smtClean="0"/>
              <a:t>11/07/2018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4112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E8CD-E60F-4202-86C3-1EC0938A3D5A}" type="datetime1">
              <a:rPr lang="en-IN" smtClean="0"/>
              <a:t>11/07/2018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1868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1958-2D9F-4988-A256-F16A821F7DE5}" type="datetime1">
              <a:rPr lang="en-IN" smtClean="0"/>
              <a:t>11/07/2018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96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3F88-1104-4198-A5A2-4BC4071E3546}" type="datetime1">
              <a:rPr lang="en-IN" smtClean="0"/>
              <a:t>11/07/2018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0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EE8FCCA-3214-4608-A7DA-79FC95F3E917}" type="datetime1">
              <a:rPr lang="en-IN" smtClean="0"/>
              <a:t>11/07/2018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8487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BC7A9A1-B526-467A-B449-89E549EF9C59}" type="datetime1">
              <a:rPr lang="en-IN" smtClean="0"/>
              <a:t>11/07/2018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97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E6AC31-AE5F-4FBA-9EA1-A5144ECA0464}" type="datetime1">
              <a:rPr lang="en-IN" smtClean="0"/>
              <a:t>11/07/2018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61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194729" y="241347"/>
            <a:ext cx="4022255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4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Practical No. 02</a:t>
            </a:r>
            <a:endParaRPr lang="en-IN" sz="1600" dirty="0">
              <a:solidFill>
                <a:srgbClr val="002060"/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1418" y="1147884"/>
            <a:ext cx="7368879" cy="13191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b="1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study the classification with reasons of the following-</a:t>
            </a:r>
          </a:p>
          <a:p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Coelenterata-</a:t>
            </a:r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Hydra, Physalia, and any one Coral</a:t>
            </a:r>
          </a:p>
          <a:p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Platyhelminthes-</a:t>
            </a:r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Tapeworm, Planeria, Liver Fluke</a:t>
            </a:r>
            <a:endParaRPr lang="en-IN" sz="2200" cap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23" y="2893402"/>
            <a:ext cx="5526668" cy="2840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31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10</a:t>
            </a:fld>
            <a:endParaRPr lang="en-IN"/>
          </a:p>
        </p:txBody>
      </p:sp>
      <p:pic>
        <p:nvPicPr>
          <p:cNvPr id="3074" name="Picture 1" descr="C:\Documents and Settings\Administrator\Local Settings\Temporary Internet Files\Content.Word\2.jpg"/>
          <p:cNvPicPr>
            <a:picLocks noChangeAspect="1" noChangeArrowheads="1"/>
          </p:cNvPicPr>
          <p:nvPr/>
        </p:nvPicPr>
        <p:blipFill>
          <a:blip r:embed="rId2">
            <a:lum bright="4000" contrast="-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32" y="194872"/>
            <a:ext cx="6292694" cy="5499906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6360" y="5975569"/>
            <a:ext cx="1608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Tubipora</a:t>
            </a:r>
            <a:endParaRPr lang="en-IN" sz="20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3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32" y="953409"/>
            <a:ext cx="4780957" cy="4006850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670292" y="5612780"/>
            <a:ext cx="1608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Tubipora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719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192404" y="222137"/>
            <a:ext cx="44181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Phylum Platyhelminthes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093" y="883344"/>
            <a:ext cx="90561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Characters-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showing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symmetry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dorsoventrally flattened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living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parasitic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does not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metameric segmentation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triploblastic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acoelomate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Hooks, spines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present at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 region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Anus is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in some forms.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Excretory system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up of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protonephridia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Ganglia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flatworms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Hermaphrodite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Taenia solium, Planaria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18750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13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394085" y="1319134"/>
            <a:ext cx="9719327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</a:t>
            </a:r>
            <a:r>
              <a:rPr lang="en-US" sz="2000" dirty="0"/>
              <a:t> </a:t>
            </a: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dorsoventrally flattened, acoelomate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Cestoda</a:t>
            </a:r>
            <a:r>
              <a:rPr lang="en-I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Endoparasite in intestine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Taenioidea</a:t>
            </a: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Scolex with four suckers)</a:t>
            </a:r>
            <a:endParaRPr lang="en-IN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Taeniidae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Taenia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764" y="464695"/>
            <a:ext cx="2179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Tapeworm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3758" y="3119437"/>
            <a:ext cx="3623716" cy="2888768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38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14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186260" y="6025357"/>
            <a:ext cx="2315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Taenia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</a:p>
        </p:txBody>
      </p:sp>
      <p:pic>
        <p:nvPicPr>
          <p:cNvPr id="4098" name="Picture 1" descr="C:\Documents and Settings\Administrator\Local Settings\Temporary Internet Files\Content.Word\1.jpg"/>
          <p:cNvPicPr>
            <a:picLocks noChangeAspect="1" noChangeArrowheads="1"/>
          </p:cNvPicPr>
          <p:nvPr/>
        </p:nvPicPr>
        <p:blipFill>
          <a:blip r:embed="rId2">
            <a:lum contrast="1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10" y="164892"/>
            <a:ext cx="7231862" cy="5741231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9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9245" y="670400"/>
            <a:ext cx="4396976" cy="4555187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229852" y="5447887"/>
            <a:ext cx="231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Taenia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</a:p>
        </p:txBody>
      </p:sp>
    </p:spTree>
    <p:extLst>
      <p:ext uri="{BB962C8B-B14F-4D97-AF65-F5344CB8AC3E}">
        <p14:creationId xmlns:p14="http://schemas.microsoft.com/office/powerpoint/2010/main" val="260314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16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931764" y="464695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Planaria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4085" y="1319134"/>
            <a:ext cx="9719327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</a:t>
            </a:r>
            <a:r>
              <a:rPr lang="en-US" sz="2000" dirty="0"/>
              <a:t> </a:t>
            </a: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dorsoventrally flattened, acoelomate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Turbellaria</a:t>
            </a:r>
            <a:r>
              <a:rPr lang="en-I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adhesive organs present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Tricladida</a:t>
            </a: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Intestine with three branches)</a:t>
            </a:r>
            <a:endParaRPr lang="en-IN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Planariidae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Planaria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torva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24262" r="7662" b="17159"/>
          <a:stretch/>
        </p:blipFill>
        <p:spPr>
          <a:xfrm>
            <a:off x="6791569" y="3865337"/>
            <a:ext cx="3777521" cy="26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2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17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411448" y="5589847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Planaria</a:t>
            </a:r>
            <a:endParaRPr lang="en-IN" sz="20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51" y="977483"/>
            <a:ext cx="3960526" cy="4433965"/>
          </a:xfrm>
          <a:prstGeom prst="rect">
            <a:avLst/>
          </a:prstGeom>
          <a:ln w="28575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14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24262" r="7662" b="17159"/>
          <a:stretch/>
        </p:blipFill>
        <p:spPr>
          <a:xfrm>
            <a:off x="3787507" y="1439056"/>
            <a:ext cx="4661941" cy="3507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8111" y="5312977"/>
            <a:ext cx="150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Planaria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567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19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931764" y="464695"/>
            <a:ext cx="234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Liver Fluke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4085" y="1319134"/>
            <a:ext cx="9719327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</a:t>
            </a:r>
            <a:r>
              <a:rPr lang="en-US" sz="2000" dirty="0"/>
              <a:t> </a:t>
            </a: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dorsoventrally flattened, acoelomate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Trematoda</a:t>
            </a:r>
            <a:r>
              <a:rPr lang="en-I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Ecto and Endoparasite, suckers present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Digenea</a:t>
            </a: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Endoparasite, two suckers without hooks)</a:t>
            </a:r>
            <a:endParaRPr lang="en-IN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Fasciolidae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Fasciola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9464" y="3634629"/>
            <a:ext cx="2860997" cy="2966899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35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405477" y="237013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Phylum Coelenterata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329" y="897258"/>
            <a:ext cx="1065310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Characters-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animal shows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symmetry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diploblastic animals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ectoderm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endoderm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layers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separated by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mesoglea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has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coelenteron/ Gastrovascular cavity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has one opening called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Coelom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bears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tentacles.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primitive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Asexual reproduction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budding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 allows </a:t>
            </a: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reproduction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pPr>
              <a:lnSpc>
                <a:spcPct val="150000"/>
              </a:lnSpc>
            </a:pPr>
            <a:r>
              <a:rPr lang="en-IN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ciliate larval stage.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Hydra, Physalia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304066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20</a:t>
            </a:fld>
            <a:endParaRPr lang="en-IN"/>
          </a:p>
        </p:txBody>
      </p:sp>
      <p:pic>
        <p:nvPicPr>
          <p:cNvPr id="5122" name="Picture 1" descr="C:\Documents and Settings\Administrator\Local Settings\Temporary Internet Files\Content.Word\5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79" y="560984"/>
            <a:ext cx="5546360" cy="4893952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3452" y="5724759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Fasciola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</a:p>
        </p:txBody>
      </p:sp>
    </p:spTree>
    <p:extLst>
      <p:ext uri="{BB962C8B-B14F-4D97-AF65-F5344CB8AC3E}">
        <p14:creationId xmlns:p14="http://schemas.microsoft.com/office/powerpoint/2010/main" val="387490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9576" y="934684"/>
            <a:ext cx="3591289" cy="3619132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01980" y="5178065"/>
            <a:ext cx="3039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Fasciola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</a:p>
        </p:txBody>
      </p:sp>
    </p:spTree>
    <p:extLst>
      <p:ext uri="{BB962C8B-B14F-4D97-AF65-F5344CB8AC3E}">
        <p14:creationId xmlns:p14="http://schemas.microsoft.com/office/powerpoint/2010/main" val="16687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22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2552059" y="498113"/>
            <a:ext cx="753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examples of Phylum Cnidaria and Platyhelminth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3"/>
          <a:stretch/>
        </p:blipFill>
        <p:spPr>
          <a:xfrm>
            <a:off x="1094282" y="2338467"/>
            <a:ext cx="2343823" cy="2658522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2338467"/>
            <a:ext cx="2518348" cy="265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/>
          <a:stretch/>
        </p:blipFill>
        <p:spPr>
          <a:xfrm>
            <a:off x="9319053" y="2338467"/>
            <a:ext cx="2478206" cy="265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5"/>
          <a:stretch/>
        </p:blipFill>
        <p:spPr>
          <a:xfrm>
            <a:off x="3889357" y="2338468"/>
            <a:ext cx="2431940" cy="265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12954" y="5320798"/>
            <a:ext cx="230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Grand black coral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9388" y="5320798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Spiral coral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7061762" y="5320798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anemone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9862991" y="5336187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Dracunculus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630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23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b="21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52736">
            <a:off x="897951" y="288833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Thank </a:t>
            </a:r>
          </a:p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        You</a:t>
            </a:r>
          </a:p>
        </p:txBody>
      </p:sp>
    </p:spTree>
    <p:extLst>
      <p:ext uri="{BB962C8B-B14F-4D97-AF65-F5344CB8AC3E}">
        <p14:creationId xmlns:p14="http://schemas.microsoft.com/office/powerpoint/2010/main" val="4992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3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931764" y="464695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Hydra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4085" y="1319134"/>
            <a:ext cx="903330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Coelenterata</a:t>
            </a: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Multicellular, diploblastic, acoelomate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Hydrozoa</a:t>
            </a:r>
            <a:r>
              <a:rPr lang="en-I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Hydroides bearing medusa with true velum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Hydroidea</a:t>
            </a: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Polypoid generation well developed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28" y="3738505"/>
            <a:ext cx="3578662" cy="2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4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396458" y="585245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endParaRPr lang="en-IN" sz="20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 descr="C:\Documents and Settings\Administrator\Local Settings\Temporary Internet Files\Content.Word\7.jpg"/>
          <p:cNvPicPr>
            <a:picLocks noChangeAspect="1" noChangeArrowheads="1"/>
          </p:cNvPicPr>
          <p:nvPr/>
        </p:nvPicPr>
        <p:blipFill>
          <a:blip r:embed="rId2">
            <a:lum bright="-4000" contrast="1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18" y="269824"/>
            <a:ext cx="6053015" cy="5471410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4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5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88" y="1319135"/>
            <a:ext cx="3237876" cy="3882452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6459" y="574123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endParaRPr lang="en-IN" sz="20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6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931764" y="464695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Physalia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4085" y="1319134"/>
            <a:ext cx="903330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Coelenterata</a:t>
            </a: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Multicellular, diploblastic, acoelomate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Hydrozoa</a:t>
            </a:r>
            <a:r>
              <a:rPr lang="en-I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Hydroides bearing medusa with true velum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Siphonophora</a:t>
            </a: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Polymorphic, free swimming, colonial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Physaliidae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Physalia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 </a:t>
            </a:r>
            <a:r>
              <a:rPr lang="en-IN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physalis</a:t>
            </a:r>
            <a:endParaRPr lang="en-IN" sz="24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8" y="3897443"/>
            <a:ext cx="2687924" cy="2651134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52369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7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501390" y="5852459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Physalia</a:t>
            </a:r>
          </a:p>
        </p:txBody>
      </p:sp>
      <p:pic>
        <p:nvPicPr>
          <p:cNvPr id="2050" name="Picture 1" descr="C:\Documents and Settings\Administrator\Local Settings\Temporary Internet Files\Content.Word\1.jpg"/>
          <p:cNvPicPr>
            <a:picLocks noChangeAspect="1" noChangeArrowheads="1"/>
          </p:cNvPicPr>
          <p:nvPr/>
        </p:nvPicPr>
        <p:blipFill>
          <a:blip r:embed="rId2">
            <a:lum bright="-12000" contrast="1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3" y="134911"/>
            <a:ext cx="6407029" cy="5576341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2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29" y="1499017"/>
            <a:ext cx="3778541" cy="3415633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471352" y="5462878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Physalia</a:t>
            </a:r>
            <a:endParaRPr lang="en-IN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2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9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931764" y="464695"/>
            <a:ext cx="196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Tubipora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4085" y="1319134"/>
            <a:ext cx="871001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Coelenterata</a:t>
            </a: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Multicellular, diploblastic, acoelomate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Anthozoa</a:t>
            </a:r>
            <a:r>
              <a:rPr lang="en-I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Polypoides, only polyps, polymerus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Stolonifera</a:t>
            </a: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Tubiporidae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Tubipora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62" y="3627619"/>
            <a:ext cx="2923082" cy="2748059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46267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615</TotalTime>
  <Words>488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Gill Sans MT</vt:lpstr>
      <vt:lpstr>Impact</vt:lpstr>
      <vt:lpstr>Matura MT Script Capitals</vt:lpstr>
      <vt:lpstr>Times New Roman</vt:lpstr>
      <vt:lpstr>Trebuchet MS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RAVINDRA WALE</cp:lastModifiedBy>
  <cp:revision>96</cp:revision>
  <dcterms:created xsi:type="dcterms:W3CDTF">2017-07-06T02:44:56Z</dcterms:created>
  <dcterms:modified xsi:type="dcterms:W3CDTF">2018-07-11T03:16:11Z</dcterms:modified>
</cp:coreProperties>
</file>