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notesMasterIdLst>
    <p:notesMasterId r:id="rId20"/>
  </p:notesMasterIdLst>
  <p:sldIdLst>
    <p:sldId id="290" r:id="rId2"/>
    <p:sldId id="307" r:id="rId3"/>
    <p:sldId id="288" r:id="rId4"/>
    <p:sldId id="289" r:id="rId5"/>
    <p:sldId id="300" r:id="rId6"/>
    <p:sldId id="291" r:id="rId7"/>
    <p:sldId id="292" r:id="rId8"/>
    <p:sldId id="301" r:id="rId9"/>
    <p:sldId id="293" r:id="rId10"/>
    <p:sldId id="294" r:id="rId11"/>
    <p:sldId id="302" r:id="rId12"/>
    <p:sldId id="295" r:id="rId13"/>
    <p:sldId id="303" r:id="rId14"/>
    <p:sldId id="305" r:id="rId15"/>
    <p:sldId id="297" r:id="rId16"/>
    <p:sldId id="304" r:id="rId17"/>
    <p:sldId id="306" r:id="rId18"/>
    <p:sldId id="29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9900"/>
    <a:srgbClr val="0000CC"/>
    <a:srgbClr val="CC0099"/>
    <a:srgbClr val="FF0066"/>
    <a:srgbClr val="FF3300"/>
    <a:srgbClr val="66FF33"/>
    <a:srgbClr val="FF9900"/>
    <a:srgbClr val="66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23985-8BEB-4D32-B5FD-1EEFC1DBC5C8}" type="datetimeFigureOut">
              <a:rPr lang="en-IN" smtClean="0"/>
              <a:t>21/09/2017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E8064-FDFF-46F7-9FBD-27FC08EC6A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6378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CFBFBE8-114D-4A5E-9685-3A274954A2F1}" type="datetime1">
              <a:rPr lang="en-IN" smtClean="0"/>
              <a:t>21/09/2017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C825880-0CE9-4956-B49C-142A8E1BED75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4609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2AE7-6535-4FFF-8F65-1515DEEC68BE}" type="datetime1">
              <a:rPr lang="en-IN" smtClean="0"/>
              <a:t>21/09/2017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2565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FAFC-EDF6-4D6C-B3D5-E9D64BB8AFEF}" type="datetime1">
              <a:rPr lang="en-IN" smtClean="0"/>
              <a:t>21/09/2017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783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BC51-4602-4CDB-BC60-FA51D3DEC82B}" type="datetime1">
              <a:rPr lang="en-IN" smtClean="0"/>
              <a:t>21/09/2017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716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47DAC3E-F529-4919-A1A1-29C5274C701F}" type="datetime1">
              <a:rPr lang="en-IN" smtClean="0"/>
              <a:t>21/09/2017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C825880-0CE9-4956-B49C-142A8E1BED75}" type="slidenum">
              <a:rPr lang="en-IN" smtClean="0"/>
              <a:t>‹#›</a:t>
            </a:fld>
            <a:endParaRPr lang="en-IN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73548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DED6-904E-42FB-A35C-80E0E45FBA0B}" type="datetime1">
              <a:rPr lang="en-IN" smtClean="0"/>
              <a:t>21/09/2017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085147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E8CD-E60F-4202-86C3-1EC0938A3D5A}" type="datetime1">
              <a:rPr lang="en-IN" smtClean="0"/>
              <a:t>21/09/2017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479496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1958-2D9F-4988-A256-F16A821F7DE5}" type="datetime1">
              <a:rPr lang="en-IN" smtClean="0"/>
              <a:t>21/09/2017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5131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3F88-1104-4198-A5A2-4BC4071E3546}" type="datetime1">
              <a:rPr lang="en-IN" smtClean="0"/>
              <a:t>21/09/2017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488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1EE8FCCA-3214-4608-A7DA-79FC95F3E917}" type="datetime1">
              <a:rPr lang="en-IN" smtClean="0"/>
              <a:t>21/09/2017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C825880-0CE9-4956-B49C-142A8E1BED75}" type="slidenum">
              <a:rPr lang="en-IN" smtClean="0"/>
              <a:t>‹#›</a:t>
            </a:fld>
            <a:endParaRPr lang="en-IN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08003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BC7A9A1-B526-467A-B449-89E549EF9C59}" type="datetime1">
              <a:rPr lang="en-IN" smtClean="0"/>
              <a:t>21/09/2017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C825880-0CE9-4956-B49C-142A8E1BED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569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FE6AC31-AE5F-4FBA-9EA1-A5144ECA0464}" type="datetime1">
              <a:rPr lang="en-IN" smtClean="0"/>
              <a:t>21/09/2017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C825880-0CE9-4956-B49C-142A8E1BED75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039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1</a:t>
            </a:fld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3990767" y="639629"/>
            <a:ext cx="4247830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44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Matura MT Script Capitals" panose="03020802060602070202" pitchFamily="66" charset="0"/>
                <a:ea typeface="Trebuchet MS" panose="020B0603020202020204" pitchFamily="34" charset="0"/>
                <a:cs typeface="Times New Roman" panose="02020603050405020304" pitchFamily="18" charset="0"/>
              </a:rPr>
              <a:t>Practical No. 9</a:t>
            </a:r>
            <a:endParaRPr lang="en-IN" sz="1600" dirty="0">
              <a:solidFill>
                <a:srgbClr val="FF0000"/>
              </a:solidFill>
              <a:latin typeface="Matura MT Script Capitals" panose="03020802060602070202" pitchFamily="66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12144" y="1404903"/>
            <a:ext cx="9405079" cy="12741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IN" sz="2200" b="1" cap="non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2200" b="1" cap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Aim-</a:t>
            </a:r>
            <a:r>
              <a:rPr lang="en-IN" sz="2200" cap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200" b="1" cap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Identification, Classification</a:t>
            </a:r>
            <a:r>
              <a:rPr lang="en-IN" sz="2200" cap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study of </a:t>
            </a:r>
            <a:r>
              <a:rPr lang="en-IN" sz="2200" b="1" cap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Habit, Habitat a</a:t>
            </a:r>
            <a:r>
              <a:rPr lang="en-IN" sz="2200" cap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 </a:t>
            </a:r>
            <a:r>
              <a:rPr lang="en-IN" sz="2200" b="1" cap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Importance o</a:t>
            </a:r>
            <a:r>
              <a:rPr lang="en-IN" sz="2200" cap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IN" sz="2200" b="1" cap="none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Rohu, Catla, Mrigal, Pomphret, Prawn.</a:t>
            </a:r>
          </a:p>
          <a:p>
            <a:pPr algn="ctr"/>
            <a:endParaRPr lang="en-IN" sz="2200" cap="non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282" y="2851879"/>
            <a:ext cx="48768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CC0099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5314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10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1204206" y="300713"/>
            <a:ext cx="9798573" cy="63094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characters-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elongated, streamlined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spindle-shaped.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colour is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silvery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grey back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Fins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IN" sz="2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Orange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I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coloured with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 tips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Eyes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anteriorly located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IN" sz="22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golden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coloured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Mouth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terminal and wide.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 line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2-4 barbels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in fold of lip.</a:t>
            </a:r>
          </a:p>
          <a:p>
            <a:pPr>
              <a:spcBef>
                <a:spcPts val="600"/>
              </a:spcBef>
            </a:pP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Habit and Habitat-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 commonly </a:t>
            </a:r>
            <a:r>
              <a:rPr lang="en-IN" sz="22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fresh water,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 in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ponds and rivers.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found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throughout India.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Importance-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also important as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Food-fish.</a:t>
            </a:r>
          </a:p>
        </p:txBody>
      </p:sp>
    </p:spTree>
    <p:extLst>
      <p:ext uri="{BB962C8B-B14F-4D97-AF65-F5344CB8AC3E}">
        <p14:creationId xmlns:p14="http://schemas.microsoft.com/office/powerpoint/2010/main" val="85199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11</a:t>
            </a:fld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542" y="1072342"/>
            <a:ext cx="8430917" cy="43840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66FF33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76494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12</a:t>
            </a:fld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1086788" y="1241153"/>
            <a:ext cx="503669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Systematic Position-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Phylum-     </a:t>
            </a:r>
            <a:r>
              <a:rPr lang="en-I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Chordata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Class-         </a:t>
            </a:r>
            <a:r>
              <a:rPr lang="en-IN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Actinopterygii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Order-        </a:t>
            </a:r>
            <a:r>
              <a:rPr lang="en-IN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Periciforms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Family-      </a:t>
            </a:r>
            <a:r>
              <a:rPr lang="en-IN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Bramidae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Genus-       </a:t>
            </a:r>
            <a:r>
              <a:rPr lang="en-IN" sz="28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Brama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Species      </a:t>
            </a:r>
            <a:r>
              <a:rPr lang="en-IN" sz="2800" b="1" u="sng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brama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08" y="1705848"/>
            <a:ext cx="5978994" cy="28041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99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7882570" y="4706862"/>
            <a:ext cx="1715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Pomphret</a:t>
            </a:r>
            <a:endParaRPr lang="en-IN" sz="2800" dirty="0">
              <a:solidFill>
                <a:srgbClr val="0000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53858" y="316308"/>
            <a:ext cx="1715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Pomphret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36656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13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1054305" y="240804"/>
            <a:ext cx="7563032" cy="5509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characters-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IN" sz="22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and compressed.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Snout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blunt, overhanging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mouth.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Jaws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equal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lips are thin.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 line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smooth and indefinite.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 fin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deeply forked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IN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32-42 rays.</a:t>
            </a:r>
          </a:p>
          <a:p>
            <a:pPr>
              <a:spcBef>
                <a:spcPts val="600"/>
              </a:spcBef>
            </a:pP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Habit and Habitat-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 commonly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fresh water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found in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ponds and rivers.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found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throughout India.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Importance-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commercially important.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344" y="524152"/>
            <a:ext cx="3376496" cy="24712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38455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14</a:t>
            </a:fld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208" y="884420"/>
            <a:ext cx="7480092" cy="44550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99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9465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15</a:t>
            </a:fld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951876" y="1331094"/>
            <a:ext cx="503669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Systematic Position-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Phylum-     </a:t>
            </a:r>
            <a:r>
              <a:rPr lang="en-I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Arthropoda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Class-         </a:t>
            </a:r>
            <a:r>
              <a:rPr lang="en-IN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Malacostraca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Order-        </a:t>
            </a:r>
            <a:r>
              <a:rPr lang="en-IN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Decapoda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Family-      </a:t>
            </a:r>
            <a:r>
              <a:rPr lang="en-IN" sz="28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Palaemonidae</a:t>
            </a:r>
            <a:endParaRPr lang="en-IN" sz="28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Genus-       </a:t>
            </a:r>
            <a:r>
              <a:rPr lang="en-IN" sz="28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Macrobrachium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Species      </a:t>
            </a:r>
            <a:r>
              <a:rPr lang="en-IN" sz="2800" b="1" u="sng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rosenbergii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752" y="1331094"/>
            <a:ext cx="5941518" cy="29641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33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628809" y="411193"/>
            <a:ext cx="1202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Prawn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634629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restig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16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1054305" y="102304"/>
            <a:ext cx="9407832" cy="6755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characters-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IN" sz="2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Pinkish coloured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features </a:t>
            </a:r>
            <a:r>
              <a:rPr lang="en-I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reddish spots and lines.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</a:t>
            </a:r>
            <a:r>
              <a:rPr lang="en-IN" sz="2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rostrum front of eyes.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below the eyes on </a:t>
            </a:r>
            <a:r>
              <a:rPr lang="en-IN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either side is the Antennules.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2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Below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antennules </a:t>
            </a:r>
            <a:r>
              <a:rPr lang="en-IN" sz="2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Antenna are present.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 and thorax is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protected by thin </a:t>
            </a:r>
            <a:r>
              <a:rPr lang="en-I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Carapace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bears </a:t>
            </a:r>
            <a:r>
              <a:rPr lang="en-IN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 abdominal segments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5 abdomen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bears </a:t>
            </a:r>
            <a:r>
              <a:rPr lang="en-I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fringed appendages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called </a:t>
            </a:r>
            <a:r>
              <a:rPr lang="en-IN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Pleopods or swimmerets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Habit and Habitat-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 commonly found in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Marine and Brackish water.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are found in </a:t>
            </a:r>
            <a:r>
              <a:rPr lang="en-IN" sz="2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River, Reservoirs and Estuaries.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found </a:t>
            </a:r>
            <a:r>
              <a:rPr lang="en-IN" sz="2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throughout India.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Importance-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also important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Food-fish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highly Nutritive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8687">
            <a:off x="8775749" y="4158445"/>
            <a:ext cx="2977145" cy="21969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87959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17</a:t>
            </a:fld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595" y="1202805"/>
            <a:ext cx="8791334" cy="4213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33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42240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18</a:t>
            </a:fld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752736">
            <a:off x="1528996" y="629587"/>
            <a:ext cx="28184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dirty="0">
                <a:solidFill>
                  <a:srgbClr val="FF0000"/>
                </a:solidFill>
                <a:latin typeface="Matura MT Script Capitals" panose="03020802060602070202" pitchFamily="66" charset="0"/>
              </a:rPr>
              <a:t>Thank </a:t>
            </a:r>
          </a:p>
          <a:p>
            <a:r>
              <a:rPr lang="en-IN" sz="4400" dirty="0">
                <a:solidFill>
                  <a:srgbClr val="FF0000"/>
                </a:solidFill>
                <a:latin typeface="Matura MT Script Capitals" panose="03020802060602070202" pitchFamily="66" charset="0"/>
              </a:rPr>
              <a:t>        You</a:t>
            </a:r>
          </a:p>
        </p:txBody>
      </p:sp>
    </p:spTree>
    <p:extLst>
      <p:ext uri="{BB962C8B-B14F-4D97-AF65-F5344CB8AC3E}">
        <p14:creationId xmlns:p14="http://schemas.microsoft.com/office/powerpoint/2010/main" val="2218661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50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41" y="329784"/>
            <a:ext cx="10732957" cy="6133085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75174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3</a:t>
            </a:fld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5666283" y="20986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Rohu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6788" y="1241153"/>
            <a:ext cx="503669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Systematic Position-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Phylum-     </a:t>
            </a:r>
            <a:r>
              <a:rPr lang="en-I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Chordata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Class-         </a:t>
            </a:r>
            <a:r>
              <a:rPr lang="en-IN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Pisces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Order-        </a:t>
            </a:r>
            <a:r>
              <a:rPr lang="en-IN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Cypriniforms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Family-      </a:t>
            </a:r>
            <a:r>
              <a:rPr lang="en-IN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Cyprinidae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Genus-       </a:t>
            </a:r>
            <a:r>
              <a:rPr lang="en-IN" sz="28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Labeo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Species      </a:t>
            </a:r>
            <a:r>
              <a:rPr lang="en-IN" sz="2800" b="1" u="sng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rohita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104" y="2720406"/>
            <a:ext cx="5978994" cy="2804183"/>
          </a:xfrm>
          <a:prstGeom prst="rect">
            <a:avLst/>
          </a:prstGeom>
          <a:ln w="190500" cap="sq">
            <a:solidFill>
              <a:srgbClr val="CC0099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8143460" y="5688524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Rohu</a:t>
            </a:r>
          </a:p>
        </p:txBody>
      </p:sp>
    </p:spTree>
    <p:extLst>
      <p:ext uri="{BB962C8B-B14F-4D97-AF65-F5344CB8AC3E}">
        <p14:creationId xmlns:p14="http://schemas.microsoft.com/office/powerpoint/2010/main" val="3040666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4</a:t>
            </a:fld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1139252" y="270765"/>
            <a:ext cx="997122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characters-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moderately elongated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Spi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ndle-shaped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divided into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Head, Trunk and Tail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with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grey colour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back and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silvery white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sides.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Mouth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small, sub-terminal.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Scales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cycloid, large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IN" sz="2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orange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I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reddish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colour in the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Caudal fin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deeply forked.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Habit and Habitat-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 commonly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fresh water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found in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ponds and rivers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vegetarian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bottom feeder.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</a:t>
            </a:r>
            <a:r>
              <a:rPr lang="en-I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widely distributed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tropical and temperate regions.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Specially found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India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I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Punjab, Assam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Importance-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Labeo is </a:t>
            </a:r>
            <a:r>
              <a:rPr lang="en-I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economically important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 food value.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989" y="3563974"/>
            <a:ext cx="2638269" cy="23517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33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9924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5</a:t>
            </a:fld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405" y="1264403"/>
            <a:ext cx="8309231" cy="4296947"/>
          </a:xfrm>
          <a:prstGeom prst="rect">
            <a:avLst/>
          </a:prstGeom>
          <a:ln w="190500" cap="sq">
            <a:solidFill>
              <a:srgbClr val="CC0099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53206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6</a:t>
            </a:fld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1086788" y="1241153"/>
            <a:ext cx="503669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Systematic Position-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Phylum-     </a:t>
            </a:r>
            <a:r>
              <a:rPr lang="en-I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Chordata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Class-         </a:t>
            </a:r>
            <a:r>
              <a:rPr lang="en-IN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Pisces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Order-        </a:t>
            </a:r>
            <a:r>
              <a:rPr lang="en-IN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Cypriniforms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Family-      </a:t>
            </a:r>
            <a:r>
              <a:rPr lang="en-IN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Cyprinidae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Genus-       </a:t>
            </a:r>
            <a:r>
              <a:rPr lang="en-IN" sz="28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Catla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Species      </a:t>
            </a:r>
            <a:r>
              <a:rPr lang="en-IN" sz="2800" b="1" u="sng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catla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6283" y="20986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Catla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006" y="1837203"/>
            <a:ext cx="5978994" cy="2804183"/>
          </a:xfrm>
          <a:prstGeom prst="rect">
            <a:avLst/>
          </a:prstGeom>
          <a:ln w="190500" cap="sq">
            <a:solidFill>
              <a:srgbClr val="FF33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7928984" y="4975826"/>
            <a:ext cx="1023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Catla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15529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7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1054305" y="240804"/>
            <a:ext cx="10670998" cy="592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characters-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 and broad.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Dorsal surface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convex.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Dorsal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blackish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greyish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lateral side are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silvery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ventral side is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whitish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Eyes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and rounded.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Mouth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and upturned.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Dorsal fin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quite large.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Habit and Habitat-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 commonly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fresh water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found in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ponds and rivers.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found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throughout India.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Importance-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also important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Food-fish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632" y="3611693"/>
            <a:ext cx="3044671" cy="25538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00CC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7962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8</a:t>
            </a:fld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555" y="922597"/>
            <a:ext cx="7971410" cy="4392410"/>
          </a:xfrm>
          <a:prstGeom prst="rect">
            <a:avLst/>
          </a:prstGeom>
          <a:ln w="190500" cap="sq">
            <a:solidFill>
              <a:srgbClr val="FF33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7563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9</a:t>
            </a:fld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1086788" y="1241153"/>
            <a:ext cx="503669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Systematic Position-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Phylum-     </a:t>
            </a:r>
            <a:r>
              <a:rPr lang="en-I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Chordata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Class-         </a:t>
            </a:r>
            <a:r>
              <a:rPr lang="en-IN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Pisces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Order-        </a:t>
            </a:r>
            <a:r>
              <a:rPr lang="en-IN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Cypriniforms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Family-      </a:t>
            </a:r>
            <a:r>
              <a:rPr lang="en-IN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Cyprinidae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Genus-       </a:t>
            </a:r>
            <a:r>
              <a:rPr lang="en-IN" sz="28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Cirrhinus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Species      </a:t>
            </a:r>
            <a:r>
              <a:rPr lang="en-IN" sz="2800" b="1" u="sng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mrigala</a:t>
            </a:r>
          </a:p>
        </p:txBody>
      </p:sp>
      <p:sp>
        <p:nvSpPr>
          <p:cNvPr id="4" name="Rectangle 3"/>
          <p:cNvSpPr/>
          <p:nvPr/>
        </p:nvSpPr>
        <p:spPr>
          <a:xfrm>
            <a:off x="5703759" y="111390"/>
            <a:ext cx="1088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Mrigal</a:t>
            </a:r>
            <a:endParaRPr lang="en-IN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006" y="1972114"/>
            <a:ext cx="5978994" cy="2804183"/>
          </a:xfrm>
          <a:prstGeom prst="rect">
            <a:avLst/>
          </a:prstGeom>
          <a:ln w="190500" cap="sq">
            <a:solidFill>
              <a:srgbClr val="66FF33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7731014" y="4944935"/>
            <a:ext cx="141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Mrigala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21689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1542</TotalTime>
  <Words>576</Words>
  <Application>Microsoft Office PowerPoint</Application>
  <PresentationFormat>Widescreen</PresentationFormat>
  <Paragraphs>139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Gill Sans MT</vt:lpstr>
      <vt:lpstr>Impact</vt:lpstr>
      <vt:lpstr>Matura MT Script Capitals</vt:lpstr>
      <vt:lpstr>Times New Roman</vt:lpstr>
      <vt:lpstr>Trebuchet MS</vt:lpstr>
      <vt:lpstr>Wingdings</vt:lpstr>
      <vt:lpstr>Badge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RAVINDRA WALE</dc:creator>
  <cp:lastModifiedBy>RAVINDRA WALE</cp:lastModifiedBy>
  <cp:revision>106</cp:revision>
  <dcterms:created xsi:type="dcterms:W3CDTF">2017-07-06T02:44:56Z</dcterms:created>
  <dcterms:modified xsi:type="dcterms:W3CDTF">2017-09-21T17:03:44Z</dcterms:modified>
</cp:coreProperties>
</file>