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63325"/>
            <a:ext cx="8825658" cy="3244132"/>
          </a:xfrm>
        </p:spPr>
        <p:txBody>
          <a:bodyPr/>
          <a:lstStyle/>
          <a:p>
            <a:pPr algn="ctr"/>
            <a:r>
              <a:rPr lang="en-US" sz="1800" dirty="0" smtClean="0"/>
              <a:t>Loknete Dr.Balasaheb Vikhe Patil (Padmabhushan Awardee)</a:t>
            </a:r>
            <a:br>
              <a:rPr lang="en-US" sz="1800" dirty="0" smtClean="0"/>
            </a:br>
            <a:r>
              <a:rPr lang="en-US" sz="1800" dirty="0" smtClean="0"/>
              <a:t>Pravara Rural Education Society’s</a:t>
            </a:r>
            <a:br>
              <a:rPr lang="en-US" sz="1800" dirty="0" smtClean="0"/>
            </a:br>
            <a:r>
              <a:rPr lang="en-US" sz="1800" dirty="0" smtClean="0"/>
              <a:t>Arts, Commerce and Science College </a:t>
            </a:r>
            <a:r>
              <a:rPr lang="en-US" sz="1800" dirty="0" smtClean="0"/>
              <a:t>,</a:t>
            </a:r>
            <a:r>
              <a:rPr lang="en-US" sz="1800" dirty="0" err="1" smtClean="0"/>
              <a:t>Alkuti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Department of English</a:t>
            </a:r>
            <a:br>
              <a:rPr lang="en-US" sz="1800" dirty="0" smtClean="0"/>
            </a:br>
            <a:r>
              <a:rPr lang="en-US" sz="1800" dirty="0" smtClean="0"/>
              <a:t>Class-Optional English-I</a:t>
            </a:r>
            <a:br>
              <a:rPr lang="en-US" sz="1800" dirty="0" smtClean="0"/>
            </a:br>
            <a:r>
              <a:rPr lang="en-US" sz="1800" dirty="0" smtClean="0"/>
              <a:t>Name of Teacher- Sharmishtha Balkrishna Borude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4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/>
              <a:t>Short story</a:t>
            </a:r>
          </a:p>
        </p:txBody>
      </p:sp>
    </p:spTree>
    <p:extLst>
      <p:ext uri="{BB962C8B-B14F-4D97-AF65-F5344CB8AC3E}">
        <p14:creationId xmlns:p14="http://schemas.microsoft.com/office/powerpoint/2010/main" val="382975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short story typically takes the form of a brief fictional work, usually written in prose. The earliest precursors to the short story can be found in the oral storytelling tradition, as well as episodes from ancient Mediterranean epics , such as “The Epic of Gilgamesh” and Homer’s </a:t>
            </a:r>
            <a:r>
              <a:rPr lang="en-US" dirty="0" err="1" smtClean="0"/>
              <a:t>lliad</a:t>
            </a:r>
            <a:r>
              <a:rPr lang="en-US" dirty="0" smtClean="0"/>
              <a:t>.’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Length :-Short stories typically range from 1,600 to 20,000 words</a:t>
            </a:r>
          </a:p>
          <a:p>
            <a:r>
              <a:rPr lang="en-US" dirty="0" smtClean="0"/>
              <a:t>Subject :- short stories usually focus on a single subject or themes</a:t>
            </a:r>
          </a:p>
          <a:p>
            <a:r>
              <a:rPr lang="en-US" dirty="0" smtClean="0"/>
              <a:t>Characters :-limited characters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3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Short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</a:t>
            </a:r>
          </a:p>
          <a:p>
            <a:r>
              <a:rPr lang="en-US" dirty="0" smtClean="0"/>
              <a:t>Plot</a:t>
            </a:r>
          </a:p>
          <a:p>
            <a:r>
              <a:rPr lang="en-US" dirty="0" smtClean="0"/>
              <a:t>Setting</a:t>
            </a:r>
          </a:p>
          <a:p>
            <a:r>
              <a:rPr lang="en-US" dirty="0" smtClean="0"/>
              <a:t>Dialogue</a:t>
            </a:r>
          </a:p>
          <a:p>
            <a:r>
              <a:rPr lang="en-US" dirty="0" smtClean="0"/>
              <a:t>Point of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Astrologer's day by R.K. Narayan</a:t>
            </a:r>
          </a:p>
          <a:p>
            <a:r>
              <a:rPr lang="en-US" dirty="0" err="1" smtClean="0"/>
              <a:t>Malgudy</a:t>
            </a:r>
            <a:r>
              <a:rPr lang="en-US" dirty="0" smtClean="0"/>
              <a:t> days by </a:t>
            </a:r>
            <a:r>
              <a:rPr lang="en-US" dirty="0" err="1" smtClean="0"/>
              <a:t>R.K.Narayan</a:t>
            </a:r>
            <a:endParaRPr lang="en-US" dirty="0" smtClean="0"/>
          </a:p>
          <a:p>
            <a:r>
              <a:rPr lang="en-US" dirty="0" smtClean="0"/>
              <a:t>After Twenty Years by </a:t>
            </a:r>
            <a:r>
              <a:rPr lang="en-US" dirty="0" err="1" smtClean="0"/>
              <a:t>O’Henry</a:t>
            </a:r>
            <a:endParaRPr lang="en-US" dirty="0" smtClean="0"/>
          </a:p>
          <a:p>
            <a:r>
              <a:rPr lang="en-US" dirty="0" smtClean="0"/>
              <a:t>Fur by Saki</a:t>
            </a:r>
          </a:p>
          <a:p>
            <a:r>
              <a:rPr lang="en-US" dirty="0" smtClean="0"/>
              <a:t>Canterbury Tales by Geoffrey </a:t>
            </a:r>
            <a:r>
              <a:rPr lang="en-US" dirty="0" err="1" smtClean="0"/>
              <a:t>chaucer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41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Thank you……..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2347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</TotalTime>
  <Words>134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Loknete Dr.Balasaheb Vikhe Patil (Padmabhushan Awardee) Pravara Rural Education Society’s Arts, Commerce and Science College ,Alkuti Department of English Class-Optional English-I Name of Teacher- Sharmishtha Balkrishna Borude</vt:lpstr>
      <vt:lpstr>PowerPoint Presentation</vt:lpstr>
      <vt:lpstr>Definition</vt:lpstr>
      <vt:lpstr>Characteristics</vt:lpstr>
      <vt:lpstr>Elements of Short story</vt:lpstr>
      <vt:lpstr>Examples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story</dc:title>
  <dc:creator>Dell</dc:creator>
  <cp:lastModifiedBy>Sai Computer</cp:lastModifiedBy>
  <cp:revision>10</cp:revision>
  <dcterms:created xsi:type="dcterms:W3CDTF">2020-05-12T11:01:38Z</dcterms:created>
  <dcterms:modified xsi:type="dcterms:W3CDTF">2023-08-24T04:53:03Z</dcterms:modified>
</cp:coreProperties>
</file>