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1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24/08/2023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1081377"/>
            <a:ext cx="8825658" cy="4557423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Loknete Dr. Balasaheb Vikhe Patil (Padma </a:t>
            </a:r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bhushan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Awardee</a:t>
            </a:r>
          </a:p>
          <a:p>
            <a:pPr algn="ctr"/>
            <a:r>
              <a:rPr lang="en-US" dirty="0" smtClean="0">
                <a:solidFill>
                  <a:srgbClr val="FFFF00"/>
                </a:solidFill>
              </a:rPr>
              <a:t>Pravara rural education society’s</a:t>
            </a:r>
          </a:p>
          <a:p>
            <a:pPr algn="ctr"/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Arts, commerce and science college 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,</a:t>
            </a:r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alkuti</a:t>
            </a:r>
            <a:endParaRPr lang="en-US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en-US" dirty="0" smtClean="0">
                <a:solidFill>
                  <a:srgbClr val="FFFF00"/>
                </a:solidFill>
              </a:rPr>
              <a:t>Department of </a:t>
            </a:r>
            <a:r>
              <a:rPr lang="en-US" dirty="0" err="1" smtClean="0">
                <a:solidFill>
                  <a:srgbClr val="FFFF00"/>
                </a:solidFill>
              </a:rPr>
              <a:t>english</a:t>
            </a:r>
            <a:endParaRPr lang="en-US" dirty="0" smtClean="0">
              <a:solidFill>
                <a:srgbClr val="FFFF00"/>
              </a:solidFill>
            </a:endParaRPr>
          </a:p>
          <a:p>
            <a:pPr algn="ctr"/>
            <a:r>
              <a:rPr lang="en-US" dirty="0" smtClean="0">
                <a:solidFill>
                  <a:srgbClr val="FFFF00"/>
                </a:solidFill>
              </a:rPr>
              <a:t>Class-</a:t>
            </a:r>
            <a:r>
              <a:rPr lang="en-US" dirty="0" err="1" smtClean="0">
                <a:solidFill>
                  <a:srgbClr val="FFFF00"/>
                </a:solidFill>
              </a:rPr>
              <a:t>syba</a:t>
            </a:r>
            <a:r>
              <a:rPr lang="en-US" dirty="0" smtClean="0">
                <a:solidFill>
                  <a:srgbClr val="FFFF00"/>
                </a:solidFill>
              </a:rPr>
              <a:t> </a:t>
            </a:r>
          </a:p>
          <a:p>
            <a:pPr algn="ctr"/>
            <a:r>
              <a:rPr lang="en-US" dirty="0" err="1" smtClean="0">
                <a:solidFill>
                  <a:srgbClr val="FFFF00"/>
                </a:solidFill>
              </a:rPr>
              <a:t>Sunject</a:t>
            </a:r>
            <a:r>
              <a:rPr lang="en-US" dirty="0" smtClean="0">
                <a:solidFill>
                  <a:srgbClr val="FFFF00"/>
                </a:solidFill>
              </a:rPr>
              <a:t>- (s-2) UNDERSTANDING POETRY</a:t>
            </a:r>
          </a:p>
          <a:p>
            <a:pPr algn="ctr"/>
            <a:r>
              <a:rPr lang="en-US" dirty="0" smtClean="0">
                <a:solidFill>
                  <a:srgbClr val="00B0F0"/>
                </a:solidFill>
              </a:rPr>
              <a:t>Subject teacher – Jadhav </a:t>
            </a:r>
            <a:r>
              <a:rPr lang="en-US" dirty="0" err="1" smtClean="0">
                <a:solidFill>
                  <a:srgbClr val="00B0F0"/>
                </a:solidFill>
              </a:rPr>
              <a:t>sanjay</a:t>
            </a:r>
            <a:r>
              <a:rPr lang="en-US" dirty="0" smtClean="0">
                <a:solidFill>
                  <a:srgbClr val="00B0F0"/>
                </a:solidFill>
              </a:rPr>
              <a:t> </a:t>
            </a:r>
            <a:r>
              <a:rPr lang="en-US" dirty="0" err="1" smtClean="0">
                <a:solidFill>
                  <a:srgbClr val="00B0F0"/>
                </a:solidFill>
              </a:rPr>
              <a:t>kailas</a:t>
            </a:r>
            <a:endParaRPr lang="en-US" dirty="0" smtClean="0">
              <a:solidFill>
                <a:srgbClr val="00B0F0"/>
              </a:solidFill>
            </a:endParaRPr>
          </a:p>
          <a:p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0948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dirty="0" smtClean="0">
                <a:solidFill>
                  <a:srgbClr val="FFFF00"/>
                </a:solidFill>
              </a:rPr>
              <a:t>Romantic Poetry</a:t>
            </a:r>
            <a:endParaRPr lang="en-US" sz="6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964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Features-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Emotional and imaginative spontaneity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Importance of self expression and individual feeling.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Religious response to nature.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Vision of childhood.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00"/>
                </a:solidFill>
              </a:rPr>
              <a:t>Imagination as a positive and creative faculty.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220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Important Poet-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William Wordsworth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sym typeface="Wingdings" panose="05000000000000000000" pitchFamily="2" charset="2"/>
              </a:rPr>
              <a:t>(1770-1850):-</a:t>
            </a:r>
          </a:p>
          <a:p>
            <a:pPr marL="0" indent="0">
              <a:buNone/>
            </a:pP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                                                           </a:t>
            </a:r>
            <a:r>
              <a:rPr lang="en-US" dirty="0" smtClean="0">
                <a:solidFill>
                  <a:srgbClr val="FFFF00"/>
                </a:solidFill>
                <a:sym typeface="Wingdings" panose="05000000000000000000" pitchFamily="2" charset="2"/>
              </a:rPr>
              <a:t>Who came from the lake district and was the leading poet of the group , whose work was especially associated with the centrality of the self and the love of nature</a:t>
            </a:r>
            <a:r>
              <a:rPr lang="en-US" dirty="0" smtClean="0">
                <a:solidFill>
                  <a:schemeClr val="accent3"/>
                </a:solidFill>
                <a:sym typeface="Wingdings" panose="05000000000000000000" pitchFamily="2" charset="2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accent3"/>
                </a:solidFill>
                <a:sym typeface="Wingdings" panose="05000000000000000000" pitchFamily="2" charset="2"/>
              </a:rPr>
              <a:t>Major works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accent3"/>
                </a:solidFill>
                <a:sym typeface="Wingdings" panose="05000000000000000000" pitchFamily="2" charset="2"/>
              </a:rPr>
              <a:t>The Prelude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accent3"/>
                </a:solidFill>
                <a:sym typeface="Wingdings" panose="05000000000000000000" pitchFamily="2" charset="2"/>
              </a:rPr>
              <a:t>The idiot Boy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err="1" smtClean="0">
                <a:solidFill>
                  <a:schemeClr val="accent3"/>
                </a:solidFill>
                <a:sym typeface="Wingdings" panose="05000000000000000000" pitchFamily="2" charset="2"/>
              </a:rPr>
              <a:t>Tintern</a:t>
            </a:r>
            <a:r>
              <a:rPr lang="en-US" dirty="0" smtClean="0">
                <a:solidFill>
                  <a:schemeClr val="accent3"/>
                </a:solidFill>
                <a:sym typeface="Wingdings" panose="05000000000000000000" pitchFamily="2" charset="2"/>
              </a:rPr>
              <a:t> Abbey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accent3"/>
                </a:solidFill>
                <a:sym typeface="Wingdings" panose="05000000000000000000" pitchFamily="2" charset="2"/>
              </a:rPr>
              <a:t>The Excursion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solidFill>
                  <a:schemeClr val="accent3"/>
                </a:solidFill>
                <a:sym typeface="Wingdings" panose="05000000000000000000" pitchFamily="2" charset="2"/>
              </a:rPr>
              <a:t>Lyrical ballad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err="1" smtClean="0">
                <a:solidFill>
                  <a:schemeClr val="accent3"/>
                </a:solidFill>
                <a:sym typeface="Wingdings" panose="05000000000000000000" pitchFamily="2" charset="2"/>
              </a:rPr>
              <a:t>michael</a:t>
            </a:r>
            <a:endParaRPr lang="en-US" dirty="0">
              <a:solidFill>
                <a:schemeClr val="accent3"/>
              </a:solidFill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383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S.T.Coleridge(1772-1834)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S.T.Coleridge collaborated with Wordsworth in the lyrical Ballad . He was both poet and critic.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Major works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>
                <a:solidFill>
                  <a:srgbClr val="FFFF00"/>
                </a:solidFill>
              </a:rPr>
              <a:t>Biographia</a:t>
            </a:r>
            <a:r>
              <a:rPr lang="en-US" dirty="0" smtClean="0">
                <a:solidFill>
                  <a:srgbClr val="FFFF00"/>
                </a:solidFill>
              </a:rPr>
              <a:t> Literary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 smtClean="0">
                <a:solidFill>
                  <a:srgbClr val="FFFF00"/>
                </a:solidFill>
              </a:rPr>
              <a:t>Kubla</a:t>
            </a:r>
            <a:r>
              <a:rPr lang="en-US" dirty="0" smtClean="0">
                <a:solidFill>
                  <a:srgbClr val="FFFF00"/>
                </a:solidFill>
              </a:rPr>
              <a:t> khan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FFFF00"/>
                </a:solidFill>
              </a:rPr>
              <a:t>The Ancient Mariner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FFFF00"/>
                </a:solidFill>
              </a:rPr>
              <a:t>Frost at midnight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22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P. B. Shelley(1792-1822)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P</a:t>
            </a:r>
            <a:r>
              <a:rPr lang="en-US" dirty="0" smtClean="0">
                <a:solidFill>
                  <a:srgbClr val="FFFF00"/>
                </a:solidFill>
              </a:rPr>
              <a:t>. B . Shelley  </a:t>
            </a:r>
            <a:r>
              <a:rPr lang="en-US" dirty="0" smtClean="0">
                <a:solidFill>
                  <a:srgbClr val="FFFF00"/>
                </a:solidFill>
              </a:rPr>
              <a:t>was of that second generation of Romantic poets in some respect he is the Romantic poet par excellence . He was disciple of William Godwin.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</a:rPr>
              <a:t>Queen </a:t>
            </a:r>
            <a:r>
              <a:rPr lang="en-US" dirty="0" err="1" smtClean="0">
                <a:solidFill>
                  <a:srgbClr val="FFFF00"/>
                </a:solidFill>
              </a:rPr>
              <a:t>Mab</a:t>
            </a:r>
            <a:endParaRPr lang="en-US" dirty="0" smtClean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>
                <a:solidFill>
                  <a:srgbClr val="FFFF00"/>
                </a:solidFill>
              </a:rPr>
              <a:t>Alastor</a:t>
            </a:r>
            <a:endParaRPr lang="en-US" dirty="0" smtClean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</a:rPr>
              <a:t>Prometheus Unbound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>
                <a:solidFill>
                  <a:srgbClr val="FFFF00"/>
                </a:solidFill>
              </a:rPr>
              <a:t>Adonais</a:t>
            </a:r>
            <a:endParaRPr lang="en-US" dirty="0" smtClean="0">
              <a:solidFill>
                <a:srgbClr val="FFFF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FFFF00"/>
                </a:solidFill>
              </a:rPr>
              <a:t>The Triumph of life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50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John </a:t>
            </a:r>
            <a:r>
              <a:rPr lang="en-US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keats</a:t>
            </a:r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(1795-1821)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FF00"/>
                </a:solidFill>
              </a:rPr>
              <a:t>John </a:t>
            </a:r>
            <a:r>
              <a:rPr lang="en-US" dirty="0" err="1" smtClean="0">
                <a:solidFill>
                  <a:srgbClr val="FFFF00"/>
                </a:solidFill>
              </a:rPr>
              <a:t>keats</a:t>
            </a:r>
            <a:r>
              <a:rPr lang="en-US" dirty="0" smtClean="0">
                <a:solidFill>
                  <a:srgbClr val="FFFF00"/>
                </a:solidFill>
              </a:rPr>
              <a:t> was an English romantic poet. He was one of the main figures of the second generation of Romantic poets.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rgbClr val="FFFF00"/>
                </a:solidFill>
              </a:rPr>
              <a:t>Major works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Ode on a </a:t>
            </a:r>
            <a:r>
              <a:rPr lang="en-US" dirty="0">
                <a:solidFill>
                  <a:srgbClr val="FFFF00"/>
                </a:solidFill>
              </a:rPr>
              <a:t>G</a:t>
            </a:r>
            <a:r>
              <a:rPr lang="en-US" dirty="0" smtClean="0">
                <a:solidFill>
                  <a:srgbClr val="FFFF00"/>
                </a:solidFill>
              </a:rPr>
              <a:t>recian  urn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La Belle Dame sans Merci.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The ode to a Nightingale 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solidFill>
                  <a:srgbClr val="FFFF00"/>
                </a:solidFill>
              </a:rPr>
              <a:t>Eve of saint Agnes.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868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Thank you…….</a:t>
            </a:r>
            <a:endParaRPr lang="en-US" sz="48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5596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102</TotalTime>
  <Words>248</Words>
  <Application>Microsoft Office PowerPoint</Application>
  <PresentationFormat>Widescreen</PresentationFormat>
  <Paragraphs>51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Wingdings</vt:lpstr>
      <vt:lpstr>Wingdings 3</vt:lpstr>
      <vt:lpstr>Ion</vt:lpstr>
      <vt:lpstr> </vt:lpstr>
      <vt:lpstr>PowerPoint Presentation</vt:lpstr>
      <vt:lpstr>Features-</vt:lpstr>
      <vt:lpstr>Important Poet-</vt:lpstr>
      <vt:lpstr>S.T.Coleridge(1772-1834)</vt:lpstr>
      <vt:lpstr> P. B. Shelley(1792-1822)</vt:lpstr>
      <vt:lpstr>John keats(1795-1821)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Romantic Poetry</dc:title>
  <dc:creator>Dell</dc:creator>
  <cp:lastModifiedBy>Sai Computer</cp:lastModifiedBy>
  <cp:revision>19</cp:revision>
  <dcterms:created xsi:type="dcterms:W3CDTF">2020-05-07T17:28:46Z</dcterms:created>
  <dcterms:modified xsi:type="dcterms:W3CDTF">2023-08-24T04:56:07Z</dcterms:modified>
</cp:coreProperties>
</file>