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9"/>
  </p:notesMasterIdLst>
  <p:sldIdLst>
    <p:sldId id="268" r:id="rId2"/>
    <p:sldId id="269" r:id="rId3"/>
    <p:sldId id="256" r:id="rId4"/>
    <p:sldId id="257" r:id="rId5"/>
    <p:sldId id="259" r:id="rId6"/>
    <p:sldId id="260"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B83CFB-54C4-4ABB-8C69-D1665C0660F9}" type="datetimeFigureOut">
              <a:rPr lang="en-US" smtClean="0"/>
              <a:pPr/>
              <a:t>23/08/2023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2FC288-2E75-4F6F-944F-A1ABE994F68C}" type="slidenum">
              <a:rPr lang="en-US" smtClean="0"/>
              <a:pPr/>
              <a:t>‹#›</a:t>
            </a:fld>
            <a:endParaRPr lang="en-US"/>
          </a:p>
        </p:txBody>
      </p:sp>
    </p:spTree>
    <p:extLst>
      <p:ext uri="{BB962C8B-B14F-4D97-AF65-F5344CB8AC3E}">
        <p14:creationId xmlns="" xmlns:p14="http://schemas.microsoft.com/office/powerpoint/2010/main" val="2904573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r-IN" dirty="0" smtClean="0"/>
              <a:t>प्रवरा ग्रामीण शिक्षण संस्तेचे,कला वाणिज्य व विद्यान महाविद्याली अल्कुती .प्रवरा पोलीस अकॅडमी विषय –</a:t>
            </a:r>
            <a:endParaRPr lang="en-US" dirty="0"/>
          </a:p>
        </p:txBody>
      </p:sp>
      <p:sp>
        <p:nvSpPr>
          <p:cNvPr id="4" name="Slide Number Placeholder 3"/>
          <p:cNvSpPr>
            <a:spLocks noGrp="1"/>
          </p:cNvSpPr>
          <p:nvPr>
            <p:ph type="sldNum" sz="quarter" idx="10"/>
          </p:nvPr>
        </p:nvSpPr>
        <p:spPr/>
        <p:txBody>
          <a:bodyPr/>
          <a:lstStyle/>
          <a:p>
            <a:fld id="{A06E5478-F9EF-4342-BE41-F01410C169CA}" type="slidenum">
              <a:rPr lang="en-US" smtClean="0"/>
              <a:pPr/>
              <a:t>1</a:t>
            </a:fld>
            <a:endParaRPr lang="en-US"/>
          </a:p>
        </p:txBody>
      </p:sp>
    </p:spTree>
    <p:extLst>
      <p:ext uri="{BB962C8B-B14F-4D97-AF65-F5344CB8AC3E}">
        <p14:creationId xmlns="" xmlns:p14="http://schemas.microsoft.com/office/powerpoint/2010/main" val="3507911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492-BCFE-4CFA-BFCA-E6D4FBC276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492-BCFE-4CFA-BFCA-E6D4FBC276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492-BCFE-4CFA-BFCA-E6D4FBC276CC}"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492-BCFE-4CFA-BFCA-E6D4FBC276CC}"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27492-BCFE-4CFA-BFCA-E6D4FBC276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27492-BCFE-4CFA-BFCA-E6D4FBC276CC}"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227492-BCFE-4CFA-BFCA-E6D4FBC276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227492-BCFE-4CFA-BFCA-E6D4FBC276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227492-BCFE-4CFA-BFCA-E6D4FBC276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27492-BCFE-4CFA-BFCA-E6D4FBC276CC}"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816A0-4F39-43D8-A1ED-84A7FA1B8DDE}" type="datetimeFigureOut">
              <a:rPr lang="en-US" smtClean="0"/>
              <a:pPr/>
              <a:t>23/08/2023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27492-BCFE-4CFA-BFCA-E6D4FBC276CC}"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DD816A0-4F39-43D8-A1ED-84A7FA1B8DDE}" type="datetimeFigureOut">
              <a:rPr lang="en-US" smtClean="0"/>
              <a:pPr/>
              <a:t>23/08/2023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E227492-BCFE-4CFA-BFCA-E6D4FBC276CC}"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3509" y="762000"/>
            <a:ext cx="7772400" cy="4876800"/>
          </a:xfrm>
        </p:spPr>
        <p:txBody>
          <a:bodyPr>
            <a:normAutofit fontScale="90000"/>
          </a:bodyPr>
          <a:lstStyle/>
          <a:p>
            <a:r>
              <a:rPr lang="en-US" sz="3600" dirty="0" smtClean="0">
                <a:solidFill>
                  <a:srgbClr val="FF0000"/>
                </a:solidFill>
              </a:rPr>
              <a:t> </a:t>
            </a:r>
            <a:r>
              <a:rPr lang="mr-IN" sz="1600" dirty="0" smtClean="0">
                <a:solidFill>
                  <a:srgbClr val="FF0000"/>
                </a:solidFill>
              </a:rPr>
              <a:t>लोकनेते डॉ.बाळासाहेब विखे पाटील (पद्मभूषण उपाधीने सन्मानित )</a:t>
            </a:r>
            <a:r>
              <a:rPr lang="en-US" sz="3600" dirty="0" smtClean="0">
                <a:solidFill>
                  <a:srgbClr val="FF0000"/>
                </a:solidFill>
              </a:rPr>
              <a:t/>
            </a:r>
            <a:br>
              <a:rPr lang="en-US" sz="3600" dirty="0" smtClean="0">
                <a:solidFill>
                  <a:srgbClr val="FF0000"/>
                </a:solidFill>
              </a:rPr>
            </a:br>
            <a:r>
              <a:rPr lang="mr-IN" sz="3600" dirty="0" smtClean="0">
                <a:solidFill>
                  <a:srgbClr val="FF0000"/>
                </a:solidFill>
              </a:rPr>
              <a:t>प्रवरा </a:t>
            </a:r>
            <a:r>
              <a:rPr lang="mr-IN" sz="3600" dirty="0">
                <a:solidFill>
                  <a:srgbClr val="FF0000"/>
                </a:solidFill>
              </a:rPr>
              <a:t>ग्रामीण शिक्षण </a:t>
            </a:r>
            <a:r>
              <a:rPr lang="mr-IN" sz="3600" dirty="0" smtClean="0">
                <a:solidFill>
                  <a:srgbClr val="FF0000"/>
                </a:solidFill>
              </a:rPr>
              <a:t>संस्थेचे,       </a:t>
            </a:r>
            <a:r>
              <a:rPr lang="mr-IN" sz="3600" dirty="0" smtClean="0">
                <a:solidFill>
                  <a:schemeClr val="accent5">
                    <a:lumMod val="75000"/>
                  </a:schemeClr>
                </a:solidFill>
              </a:rPr>
              <a:t>                       </a:t>
            </a:r>
            <a:r>
              <a:rPr lang="mr-IN" sz="3600" dirty="0" smtClean="0">
                <a:solidFill>
                  <a:srgbClr val="FF0000"/>
                </a:solidFill>
              </a:rPr>
              <a:t>कला,वाणिज्य व विज्ञान महाविद्यालय, अळकुटी.</a:t>
            </a:r>
            <a:br>
              <a:rPr lang="mr-IN" sz="3600" dirty="0" smtClean="0">
                <a:solidFill>
                  <a:srgbClr val="FF0000"/>
                </a:solidFill>
              </a:rPr>
            </a:br>
            <a:r>
              <a:rPr lang="mr-IN" sz="3600" dirty="0" smtClean="0"/>
              <a:t/>
            </a:r>
            <a:br>
              <a:rPr lang="mr-IN" sz="3600" dirty="0" smtClean="0"/>
            </a:br>
            <a:r>
              <a:rPr lang="mr-IN" sz="3600" dirty="0" smtClean="0">
                <a:solidFill>
                  <a:srgbClr val="00B0F0"/>
                </a:solidFill>
              </a:rPr>
              <a:t/>
            </a:r>
            <a:br>
              <a:rPr lang="mr-IN" sz="3600" dirty="0" smtClean="0">
                <a:solidFill>
                  <a:srgbClr val="00B0F0"/>
                </a:solidFill>
              </a:rPr>
            </a:br>
            <a:r>
              <a:rPr lang="en-US" sz="3600" dirty="0" smtClean="0">
                <a:solidFill>
                  <a:srgbClr val="FF0000"/>
                </a:solidFill>
              </a:rPr>
              <a:t/>
            </a:r>
            <a:br>
              <a:rPr lang="en-US" sz="3600" dirty="0" smtClean="0">
                <a:solidFill>
                  <a:srgbClr val="FF0000"/>
                </a:solidFill>
              </a:rPr>
            </a:br>
            <a:r>
              <a:rPr lang="mr-IN" sz="2000" dirty="0" smtClean="0">
                <a:solidFill>
                  <a:schemeClr val="tx1"/>
                </a:solidFill>
              </a:rPr>
              <a:t>     जाधव सुनिता रामचंद्र </a:t>
            </a:r>
            <a:br>
              <a:rPr lang="mr-IN" sz="2000" dirty="0" smtClean="0">
                <a:solidFill>
                  <a:schemeClr val="tx1"/>
                </a:solidFill>
              </a:rPr>
            </a:br>
            <a:r>
              <a:rPr lang="en-US" sz="2000" dirty="0" smtClean="0">
                <a:solidFill>
                  <a:schemeClr val="tx1"/>
                </a:solidFill>
              </a:rPr>
              <a:t>          </a:t>
            </a:r>
            <a:r>
              <a:rPr lang="mr-IN" sz="2000" dirty="0" smtClean="0">
                <a:solidFill>
                  <a:schemeClr val="tx1"/>
                </a:solidFill>
              </a:rPr>
              <a:t>कला </a:t>
            </a:r>
            <a:r>
              <a:rPr lang="mr-IN" sz="2000" dirty="0" smtClean="0">
                <a:solidFill>
                  <a:schemeClr val="tx1"/>
                </a:solidFill>
              </a:rPr>
              <a:t>वाणिज्य व विज्ञान महाविद्यालय अळकुटी.</a:t>
            </a:r>
            <a:br>
              <a:rPr lang="mr-IN" sz="2000" dirty="0" smtClean="0">
                <a:solidFill>
                  <a:schemeClr val="tx1"/>
                </a:solidFill>
              </a:rPr>
            </a:br>
            <a:r>
              <a:rPr lang="mr-IN" sz="2000" dirty="0" smtClean="0">
                <a:solidFill>
                  <a:schemeClr val="tx1"/>
                </a:solidFill>
              </a:rPr>
              <a:t>ता- पारनेर जि- अ.नगर </a:t>
            </a:r>
            <a:r>
              <a:rPr lang="en-US" sz="2000" dirty="0">
                <a:solidFill>
                  <a:schemeClr val="tx1"/>
                </a:solidFill>
              </a:rPr>
              <a:t/>
            </a:r>
            <a:br>
              <a:rPr lang="en-US" sz="2000" dirty="0">
                <a:solidFill>
                  <a:schemeClr val="tx1"/>
                </a:solidFill>
              </a:rPr>
            </a:br>
            <a:endParaRPr lang="en-US" sz="2000" dirty="0">
              <a:solidFill>
                <a:schemeClr val="tx1"/>
              </a:solidFill>
            </a:endParaRPr>
          </a:p>
        </p:txBody>
      </p:sp>
    </p:spTree>
    <p:extLst>
      <p:ext uri="{BB962C8B-B14F-4D97-AF65-F5344CB8AC3E}">
        <p14:creationId xmlns="" xmlns:p14="http://schemas.microsoft.com/office/powerpoint/2010/main" val="272211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mr-IN" sz="9600" dirty="0" smtClean="0">
                <a:solidFill>
                  <a:srgbClr val="FF0000"/>
                </a:solidFill>
              </a:rPr>
              <a:t>विषय-भूगोल</a:t>
            </a:r>
            <a:endParaRPr lang="en-US" sz="9600"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 xmlns:p14="http://schemas.microsoft.com/office/powerpoint/2010/main" val="984220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mr-IN" sz="2800" dirty="0" smtClean="0">
                <a:solidFill>
                  <a:srgbClr val="7030A0"/>
                </a:solidFill>
              </a:rPr>
              <a:t>लोकसंख्या  वाढ आणि लोकसंख्या शास्रीय गुणधर्म </a:t>
            </a:r>
            <a:endParaRPr lang="en-US" sz="2800" dirty="0">
              <a:solidFill>
                <a:srgbClr val="7030A0"/>
              </a:solidFill>
            </a:endParaRPr>
          </a:p>
        </p:txBody>
      </p:sp>
      <p:sp>
        <p:nvSpPr>
          <p:cNvPr id="4" name="Subtitle 3"/>
          <p:cNvSpPr>
            <a:spLocks noGrp="1"/>
          </p:cNvSpPr>
          <p:nvPr>
            <p:ph type="subTitle" idx="1"/>
          </p:nvPr>
        </p:nvSpPr>
        <p:spPr>
          <a:xfrm>
            <a:off x="1295400" y="3505200"/>
            <a:ext cx="6400800" cy="1473200"/>
          </a:xfrm>
        </p:spPr>
        <p:txBody>
          <a:bodyPr>
            <a:normAutofit fontScale="62500" lnSpcReduction="20000"/>
          </a:bodyPr>
          <a:lstStyle/>
          <a:p>
            <a:r>
              <a:rPr lang="mr-IN" sz="3400" dirty="0" smtClean="0">
                <a:solidFill>
                  <a:srgbClr val="C00000"/>
                </a:solidFill>
              </a:rPr>
              <a:t>लोकसंख्या वाढीवर परिणाम करणारे घटक </a:t>
            </a:r>
          </a:p>
          <a:p>
            <a:pPr>
              <a:lnSpc>
                <a:spcPct val="170000"/>
              </a:lnSpc>
            </a:pPr>
            <a:r>
              <a:rPr lang="mr-IN" sz="2400" dirty="0" smtClean="0">
                <a:solidFill>
                  <a:schemeClr val="tx1"/>
                </a:solidFill>
              </a:rPr>
              <a:t>प्रजनन क्षमता मृत्युदर आणि स्थलांतर हे लोकसंख्या वाढीवर परिणाम करणारे तीन घटक आहेत</a:t>
            </a:r>
            <a:r>
              <a:rPr lang="mr-IN" sz="2400" dirty="0" smtClean="0">
                <a:solidFill>
                  <a:schemeClr val="tx1"/>
                </a:solidFill>
              </a:rPr>
              <a:t>. या तीन मुलभूत घटकावर परिणाम करणारे घटकच लोकसंख्या बदलाचे खरे निर्धारक आहेत</a:t>
            </a:r>
            <a:r>
              <a:rPr lang="mr-IN" dirty="0" smtClean="0">
                <a:solidFill>
                  <a:schemeClr val="tx1"/>
                </a:solidFill>
              </a:rPr>
              <a:t>.</a:t>
            </a:r>
            <a:endParaRPr lang="en-US" dirty="0">
              <a:solidFill>
                <a:schemeClr val="tx1"/>
              </a:solidFill>
            </a:endParaRPr>
          </a:p>
        </p:txBody>
      </p:sp>
    </p:spTree>
    <p:extLst>
      <p:ext uri="{BB962C8B-B14F-4D97-AF65-F5344CB8AC3E}">
        <p14:creationId xmlns="" xmlns:p14="http://schemas.microsoft.com/office/powerpoint/2010/main" val="116565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05800" cy="5516563"/>
          </a:xfrm>
        </p:spPr>
        <p:txBody>
          <a:bodyPr>
            <a:noAutofit/>
          </a:bodyPr>
          <a:lstStyle/>
          <a:p>
            <a:pPr>
              <a:buNone/>
            </a:pPr>
            <a:endParaRPr lang="mr-IN" dirty="0" smtClean="0"/>
          </a:p>
          <a:p>
            <a:pPr marL="0" indent="0">
              <a:buNone/>
            </a:pPr>
            <a:r>
              <a:rPr lang="mr-IN" dirty="0" smtClean="0">
                <a:solidFill>
                  <a:srgbClr val="FFC000"/>
                </a:solidFill>
              </a:rPr>
              <a:t> </a:t>
            </a:r>
            <a:r>
              <a:rPr lang="mr-IN" dirty="0" smtClean="0">
                <a:solidFill>
                  <a:srgbClr val="FFC000"/>
                </a:solidFill>
              </a:rPr>
              <a:t>१) आर्थिक प्रगती </a:t>
            </a:r>
            <a:r>
              <a:rPr lang="mr-IN" dirty="0" smtClean="0"/>
              <a:t>:- जे देश  आर्थिक विकासाच्या सुरवातीच्या टप्प्यात आहेत. त्या देशांमध्ये लोकसंख्या वाढीचा दर जास्त आहे.</a:t>
            </a:r>
          </a:p>
          <a:p>
            <a:pPr marL="0" indent="0">
              <a:buNone/>
            </a:pPr>
            <a:endParaRPr lang="mr-IN" dirty="0" smtClean="0"/>
          </a:p>
          <a:p>
            <a:pPr marL="0" indent="0">
              <a:buNone/>
            </a:pPr>
            <a:r>
              <a:rPr lang="mr-IN" dirty="0" smtClean="0">
                <a:solidFill>
                  <a:srgbClr val="FFC000"/>
                </a:solidFill>
              </a:rPr>
              <a:t>२) शिक्षण </a:t>
            </a:r>
            <a:r>
              <a:rPr lang="mr-IN" dirty="0" smtClean="0"/>
              <a:t>:- विकसित देशांमध्ये वयाच्या १६ व्या वर्षापर्यंत मुलांना शिक्षण अनिवार्य असते. या देशांमध्ये शिक्षण अनिवार्य असून ते मोफत नसल्यामुळे मुले आर्थिक मालमत्ता नसून उलट त्यांच्या शिक्षणावर खर्च करावा लागतो.</a:t>
            </a:r>
          </a:p>
          <a:p>
            <a:pPr marL="0" indent="0">
              <a:buNone/>
            </a:pPr>
            <a:r>
              <a:rPr lang="mr-IN" dirty="0" smtClean="0">
                <a:solidFill>
                  <a:srgbClr val="FFC000"/>
                </a:solidFill>
              </a:rPr>
              <a:t>३) मुलांची गुणवत्ता </a:t>
            </a:r>
            <a:r>
              <a:rPr lang="mr-IN" dirty="0" smtClean="0"/>
              <a:t>:- सीमांत खर्च आणि सीमांत फायद्याच्या विश्लेषणाच्या आधारे मुलांची संख्या निश्चीत करतात. विकसित देशांमध्ये शिक्षणापासून परतावा मिळण्याचा दर उच्च असतो. त्यामुळे कमीत कमी अपत्यांना जन्म देणे व त्यांच्या शिक्षणावरती जास्तीत जास्त खर्च करण्याची प्रवृत्ती पालकांमध्ये असते. </a:t>
            </a:r>
          </a:p>
          <a:p>
            <a:pPr marL="0" indent="0">
              <a:buNone/>
            </a:pPr>
            <a:endParaRPr lang="mr-IN" dirty="0" smtClean="0"/>
          </a:p>
          <a:p>
            <a:pPr marL="0" indent="0">
              <a:buNone/>
            </a:pPr>
            <a:endParaRPr lang="en-US" dirty="0"/>
          </a:p>
        </p:txBody>
      </p:sp>
    </p:spTree>
    <p:extLst>
      <p:ext uri="{BB962C8B-B14F-4D97-AF65-F5344CB8AC3E}">
        <p14:creationId xmlns="" xmlns:p14="http://schemas.microsoft.com/office/powerpoint/2010/main" val="271331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8000999" cy="5287963"/>
          </a:xfrm>
        </p:spPr>
        <p:txBody>
          <a:bodyPr>
            <a:normAutofit lnSpcReduction="10000"/>
          </a:bodyPr>
          <a:lstStyle/>
          <a:p>
            <a:r>
              <a:rPr lang="mr-IN" dirty="0" smtClean="0">
                <a:solidFill>
                  <a:srgbClr val="FFC000"/>
                </a:solidFill>
              </a:rPr>
              <a:t>४) सामाजिक आणि  सांस्कृतिक घटक </a:t>
            </a:r>
            <a:r>
              <a:rPr lang="mr-IN" dirty="0" smtClean="0"/>
              <a:t>:- विकसनशील देशात एकत्र कुटुंब पद्धती अस्तित्वात आहे.त्यामध्ये प्रामुख्याने भारत आणि चीन या देशांचा समावेश होतो.एकत्र कुटुंब पद्धतीमध्ये मुलांच्या संगोपनाची जबाबदारी थेट माता पित्यांवरती पडत नसल्यामुळे जनन दाराचे प्रमाण तुलनेने जास्त आढळून येते.</a:t>
            </a:r>
          </a:p>
          <a:p>
            <a:r>
              <a:rPr lang="mr-IN" dirty="0" smtClean="0">
                <a:solidFill>
                  <a:srgbClr val="FFC000"/>
                </a:solidFill>
              </a:rPr>
              <a:t>५) कुटुंब नियोजनाच्या साधनांची उपलब्धता </a:t>
            </a:r>
            <a:r>
              <a:rPr lang="mr-IN" dirty="0" smtClean="0"/>
              <a:t>:- कुटुंब नियोजनाच्या वेगवेगळ्या साधनांच्या उपलब्धतेमुळे कुटुंबाचा आकार इच्छित पातळीपर्यंत मर्यादीत करता येतो.  </a:t>
            </a:r>
          </a:p>
          <a:p>
            <a:r>
              <a:rPr lang="mr-IN" dirty="0" smtClean="0">
                <a:solidFill>
                  <a:srgbClr val="FFC000"/>
                </a:solidFill>
              </a:rPr>
              <a:t>६) महिलांचा नोकरी व व्यवसायात सहभाग:- </a:t>
            </a:r>
            <a:r>
              <a:rPr lang="mr-IN" dirty="0" smtClean="0">
                <a:solidFill>
                  <a:schemeClr val="tx1"/>
                </a:solidFill>
              </a:rPr>
              <a:t>अविकसित व विकसनशील  देशांमध्ये महिलांच्या शिक्षणाकडे दुर्लक्ष केले जाते त्यामुळे अशा देशांमध्ये कौटुंबिक आणि सामाजिक गतिशीलता बऱ्याचदा कमी असते. ज्या समाजात स्रीया अधिक चांगले शिक्षण घेतात.त्या  समाजात स्रीयांचा नोकरी व व्यवसायात मोठ्या प्रमाणात सहभाग असतो. </a:t>
            </a:r>
          </a:p>
          <a:p>
            <a:endParaRPr lang="mr-IN" dirty="0" smtClean="0"/>
          </a:p>
          <a:p>
            <a:endParaRPr lang="mr-IN" dirty="0" smtClean="0"/>
          </a:p>
          <a:p>
            <a:pPr>
              <a:buNone/>
            </a:pPr>
            <a:endParaRPr lang="en-US" dirty="0"/>
          </a:p>
        </p:txBody>
      </p:sp>
    </p:spTree>
    <p:extLst>
      <p:ext uri="{BB962C8B-B14F-4D97-AF65-F5344CB8AC3E}">
        <p14:creationId xmlns="" xmlns:p14="http://schemas.microsoft.com/office/powerpoint/2010/main" val="105246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914400"/>
            <a:ext cx="7408333" cy="5211763"/>
          </a:xfrm>
        </p:spPr>
        <p:txBody>
          <a:bodyPr>
            <a:normAutofit/>
          </a:bodyPr>
          <a:lstStyle/>
          <a:p>
            <a:pPr marL="0" indent="0">
              <a:buNone/>
            </a:pPr>
            <a:r>
              <a:rPr lang="mr-IN" dirty="0" smtClean="0">
                <a:solidFill>
                  <a:srgbClr val="FFC000"/>
                </a:solidFill>
              </a:rPr>
              <a:t>७) मूत्यूदर : - </a:t>
            </a:r>
            <a:r>
              <a:rPr lang="mr-IN" dirty="0" smtClean="0">
                <a:solidFill>
                  <a:schemeClr val="tx1"/>
                </a:solidFill>
              </a:rPr>
              <a:t>लोकसंख्या वाढीचा संक्रमण काळात बहुतेक वेळेस जनन दर कमी होण्याच्या आगोदर मृत्युदर कमी होतो. त्यामुळे देशाच्या आर्थिक विकासाच्या एका विशिष्ट टप्प्यावर लोकसंख्येच्या  आकारात वाढ होते </a:t>
            </a:r>
          </a:p>
          <a:p>
            <a:pPr marL="0" indent="0">
              <a:buNone/>
            </a:pPr>
            <a:r>
              <a:rPr lang="mr-IN" dirty="0" smtClean="0">
                <a:solidFill>
                  <a:srgbClr val="FFC000"/>
                </a:solidFill>
              </a:rPr>
              <a:t>८) स्थलांतरीतांचे आगमन :- </a:t>
            </a:r>
            <a:r>
              <a:rPr lang="mr-IN" dirty="0" smtClean="0">
                <a:solidFill>
                  <a:schemeClr val="tx1"/>
                </a:solidFill>
              </a:rPr>
              <a:t>काही </a:t>
            </a:r>
            <a:r>
              <a:rPr lang="mr-IN" smtClean="0">
                <a:solidFill>
                  <a:schemeClr val="tx1"/>
                </a:solidFill>
              </a:rPr>
              <a:t>देशांमध्ये  लोकसंख्या वाढ ही बाहेरच्या देशातून आलेल्या लोकांमुळे होते.</a:t>
            </a:r>
            <a:endParaRPr lang="mr-IN" dirty="0" smtClean="0">
              <a:solidFill>
                <a:schemeClr val="tx1"/>
              </a:solidFill>
            </a:endParaRPr>
          </a:p>
          <a:p>
            <a:pPr marL="0" indent="0">
              <a:buNone/>
            </a:pPr>
            <a:endParaRPr lang="mr-IN" dirty="0" smtClean="0">
              <a:solidFill>
                <a:schemeClr val="tx1"/>
              </a:solidFill>
            </a:endParaRPr>
          </a:p>
          <a:p>
            <a:pPr marL="0" indent="0">
              <a:buNone/>
            </a:pPr>
            <a:endParaRPr lang="mr-IN" dirty="0" smtClean="0">
              <a:solidFill>
                <a:schemeClr val="tx1"/>
              </a:solidFill>
            </a:endParaRPr>
          </a:p>
          <a:p>
            <a:pPr marL="0" indent="0">
              <a:buNone/>
            </a:pPr>
            <a:endParaRPr lang="mr-IN" dirty="0" smtClean="0">
              <a:solidFill>
                <a:schemeClr val="tx1"/>
              </a:solidFill>
            </a:endParaRPr>
          </a:p>
          <a:p>
            <a:pPr marL="0" indent="0">
              <a:buNone/>
            </a:pPr>
            <a:endParaRPr lang="mr-IN" dirty="0" smtClean="0">
              <a:solidFill>
                <a:schemeClr val="tx1"/>
              </a:solidFill>
            </a:endParaRPr>
          </a:p>
        </p:txBody>
      </p:sp>
    </p:spTree>
    <p:extLst>
      <p:ext uri="{BB962C8B-B14F-4D97-AF65-F5344CB8AC3E}">
        <p14:creationId xmlns="" xmlns:p14="http://schemas.microsoft.com/office/powerpoint/2010/main" val="2547690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mr-IN" sz="9600" dirty="0" smtClean="0"/>
              <a:t>  </a:t>
            </a:r>
            <a:r>
              <a:rPr lang="en-US" sz="9600" dirty="0" smtClean="0"/>
              <a:t>Thank You</a:t>
            </a:r>
            <a:r>
              <a:rPr lang="mr-IN" sz="9600" dirty="0" smtClean="0"/>
              <a:t>                 </a:t>
            </a:r>
            <a:endParaRPr lang="en-US" sz="9600" dirty="0"/>
          </a:p>
        </p:txBody>
      </p:sp>
      <p:sp>
        <p:nvSpPr>
          <p:cNvPr id="3" name="Title 2"/>
          <p:cNvSpPr>
            <a:spLocks noGrp="1"/>
          </p:cNvSpPr>
          <p:nvPr>
            <p:ph type="title"/>
          </p:nvPr>
        </p:nvSpPr>
        <p:spPr/>
        <p:txBody>
          <a:bodyPr/>
          <a:lstStyle/>
          <a:p>
            <a:endParaRPr lang="en-US"/>
          </a:p>
        </p:txBody>
      </p:sp>
    </p:spTree>
    <p:extLst>
      <p:ext uri="{BB962C8B-B14F-4D97-AF65-F5344CB8AC3E}">
        <p14:creationId xmlns="" xmlns:p14="http://schemas.microsoft.com/office/powerpoint/2010/main" val="2049984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320</TotalTime>
  <Words>319</Words>
  <Application>Microsoft Office PowerPoint</Application>
  <PresentationFormat>On-screen Show (4:3)</PresentationFormat>
  <Paragraphs>21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 लोकनेते डॉ.बाळासाहेब विखे पाटील (पद्मभूषण उपाधीने सन्मानित ) प्रवरा ग्रामीण शिक्षण संस्थेचे,                              कला,वाणिज्य व विज्ञान महाविद्यालय, अळकुटी.         जाधव सुनिता रामचंद्र            कला वाणिज्य व विज्ञान महाविद्यालय अळकुटी. ता- पारनेर जि- अ.नगर  </vt:lpstr>
      <vt:lpstr>Slide 2</vt:lpstr>
      <vt:lpstr>लोकसंख्या  वाढ आणि लोकसंख्या शास्रीय गुणधर्म </vt:lpstr>
      <vt:lpstr>Slide 4</vt:lpstr>
      <vt:lpstr>Slide 5</vt:lpstr>
      <vt:lpstr>Slide 6</vt:lpstr>
      <vt:lpstr>Slide 7</vt:lpstr>
    </vt:vector>
  </TitlesOfParts>
  <Company>sai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dc:creator>
  <cp:lastModifiedBy>PRES</cp:lastModifiedBy>
  <cp:revision>71</cp:revision>
  <dcterms:created xsi:type="dcterms:W3CDTF">2021-01-25T09:39:00Z</dcterms:created>
  <dcterms:modified xsi:type="dcterms:W3CDTF">2023-08-23T11:48:20Z</dcterms:modified>
</cp:coreProperties>
</file>