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95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23" y="2057400"/>
            <a:ext cx="7239000" cy="3810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1800" dirty="0" err="1" smtClean="0">
                <a:solidFill>
                  <a:srgbClr val="00B050"/>
                </a:solidFill>
              </a:rPr>
              <a:t>Loknete</a:t>
            </a:r>
            <a:r>
              <a:rPr lang="en-US" sz="1800" dirty="0" smtClean="0">
                <a:solidFill>
                  <a:srgbClr val="00B050"/>
                </a:solidFill>
              </a:rPr>
              <a:t> Dr. Balasaheb </a:t>
            </a:r>
            <a:r>
              <a:rPr lang="en-US" sz="1800" dirty="0" err="1" smtClean="0">
                <a:solidFill>
                  <a:srgbClr val="00B050"/>
                </a:solidFill>
              </a:rPr>
              <a:t>vikhe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patil</a:t>
            </a:r>
            <a:r>
              <a:rPr lang="en-US" sz="1800" dirty="0" smtClean="0">
                <a:solidFill>
                  <a:srgbClr val="00B050"/>
                </a:solidFill>
              </a:rPr>
              <a:t/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(</a:t>
            </a:r>
            <a:r>
              <a:rPr lang="en-US" sz="1800" dirty="0" err="1" smtClean="0">
                <a:solidFill>
                  <a:srgbClr val="00B050"/>
                </a:solidFill>
              </a:rPr>
              <a:t>padma</a:t>
            </a:r>
            <a:r>
              <a:rPr lang="mr-IN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bhushan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awardee)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Pravara rural education society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arts, commerce &amp; science college, </a:t>
            </a:r>
            <a:r>
              <a:rPr lang="en-US" sz="1800" dirty="0" err="1" smtClean="0">
                <a:solidFill>
                  <a:schemeClr val="accent5">
                    <a:lumMod val="75000"/>
                  </a:schemeClr>
                </a:solidFill>
              </a:rPr>
              <a:t>alkuti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239000" cy="3886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250000"/>
              </a:lnSpc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Department of Physics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Subject:- Physics Principle &amp; Applications</a:t>
            </a:r>
          </a:p>
          <a:p>
            <a:pPr marL="0" indent="0" algn="ctr">
              <a:lnSpc>
                <a:spcPct val="25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  <a:latin typeface="Bodoni MT Black" pitchFamily="18" charset="0"/>
              </a:rPr>
              <a:t>Topic:- Bohr Theory of Hydrogen Atom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  <p:pic>
        <p:nvPicPr>
          <p:cNvPr id="4" name="Picture 3" descr="C:\Users\Admin\AppData\Local\Microsoft\Windows\INetCache\Content.Word\IMG_20200908_080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285875" cy="11430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admashri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60375"/>
            <a:ext cx="1371600" cy="1063625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0552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• Based on the Bohr theory ,Bohr calculated&#10;the radii of the various orbits and the&#10;energies associated with the electro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629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ccesses of Bohr’s Model&#10;• When electron jumps from lower energy&#10;level to higher energy level, it absorbs&#10;relevant amou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924800" cy="6705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• Energy of electron in nth&#10;orbit&#10;According to Bohr atomic model, the&#10;maximum energy value of electron at&#10;infinite is ze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001000" cy="6553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mitations of Bohr’s Model&#10;• Bohr model could not explain those atoms&#10;which have more than one electron like&#10;lithium, h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001000" cy="6629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8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• This model failed to explain Zeeman Effect&#10;and stark effect.&#10;• Bohr model could not explain the&#10;uncertainty principle of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26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• Bohr model was not related with&#10;classification and periodicity of elements.&#10;• By using Bohr atomic model, one can’t&#10;exp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32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• Bohr model could not explain the wave&#10;nature of electron. It explained only particle&#10;nature of electron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9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bliography&#10;• Physical Chemistry, Part-1 by Dr. K.S. Verma&#10;• http://en.wikipedia.org/wiki/history of atomic&#10;theor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anks for your&#10;kind attention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6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077200" cy="655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1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The protons and electrons are located in a&#10;small nucleus at the centre of the atom. Due&#10;to the presence of protons,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000999" cy="6629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6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629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6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629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3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881257" cy="655320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ohr’s model for hydrogen 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0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ohr’s model for hydrogen at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7924800" cy="66294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83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90800"/>
            <a:ext cx="39624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Thank You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1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• Each energy level is associated with a fixed&#10;amount of energy. The shell nearest to the&#10;nucleus has minimum energy and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001000" cy="6553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• When an electron jumps from a higher&#10;energy level to a lower one, the amount of&#10;energy absorbed or emitted is given by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• The energy change is accompanied by&#10;absorption of radiation energy of E = E2 E1 =&#10;h where, h is a constant called 'Pla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stulates of Bohr’s Atomic&#10;Model&#10;• Electrons revolve round the nucleus with&#10;definite velocities in concentric circular&#10;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• Bohr proposed that the angular momentum&#10;of an electron is quantized. Thus, the&#10;motion of an electron is restricted to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924800" cy="65532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• The stationary states or allowed energy&#10;levels are only those where n = 1, 2, 3, ……&#10;This is called Bohr quantum condi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85800"/>
            <a:ext cx="7619999" cy="5486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• The energy thus released in the form of a&#10;radiation of a certain frequency appears in&#10;the form a line in the atomic sp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1"/>
            <a:ext cx="7696200" cy="5562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398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</TotalTime>
  <Words>24</Words>
  <Application>Microsoft Office PowerPoint</Application>
  <PresentationFormat>On-screen Show (4:3)</PresentationFormat>
  <Paragraphs>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Loknete Dr. Balasaheb vikhe patil (padma bhushan awardee) Pravara rural education society arts, commerce &amp; science college, alkuti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Aarya</dc:creator>
  <cp:lastModifiedBy>Pravara Physics</cp:lastModifiedBy>
  <cp:revision>44</cp:revision>
  <dcterms:created xsi:type="dcterms:W3CDTF">2006-08-16T00:00:00Z</dcterms:created>
  <dcterms:modified xsi:type="dcterms:W3CDTF">2023-08-21T13:56:10Z</dcterms:modified>
</cp:coreProperties>
</file>