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9" r:id="rId4"/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0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E69EC5-4C9E-4DF9-9181-7495F8D64BF7}" type="datetimeFigureOut">
              <a:rPr lang="en-US" smtClean="0"/>
              <a:t>18/08/2023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3B3FEF-B693-40BB-81E5-F3048180EF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b="1" dirty="0" smtClean="0"/>
              <a:t> </a:t>
            </a:r>
            <a:r>
              <a:rPr lang="en-US" sz="3000" b="1" dirty="0">
                <a:solidFill>
                  <a:prstClr val="black"/>
                </a:solidFill>
                <a:ea typeface="+mj-ea"/>
                <a:cs typeface="+mj-cs"/>
              </a:rPr>
              <a:t>Loknete Dr. Balasaheb Vikhe Patil (Padmabhushan Awardee)</a:t>
            </a:r>
            <a:r>
              <a:rPr lang="en-US" sz="3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3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3000" b="1" dirty="0">
                <a:solidFill>
                  <a:prstClr val="black"/>
                </a:solidFill>
                <a:ea typeface="+mj-ea"/>
                <a:cs typeface="+mj-cs"/>
              </a:rPr>
              <a:t>Pravara Rural Education Society’s</a:t>
            </a:r>
            <a:r>
              <a:rPr lang="en-US" sz="3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3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3000" b="1" dirty="0">
                <a:solidFill>
                  <a:prstClr val="black"/>
                </a:solidFill>
                <a:ea typeface="+mj-ea"/>
                <a:cs typeface="+mj-cs"/>
              </a:rPr>
              <a:t>Arts, Commerce &amp; Science College, Alkuti</a:t>
            </a:r>
            <a:r>
              <a:rPr lang="en-US" sz="3000" b="1" dirty="0" smtClean="0"/>
              <a:t>      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 smtClean="0"/>
              <a:t> </a:t>
            </a:r>
            <a:r>
              <a:rPr lang="en-US" sz="3000" b="1" dirty="0" smtClean="0">
                <a:solidFill>
                  <a:srgbClr val="00B050"/>
                </a:solidFill>
              </a:rPr>
              <a:t>Alkyl Halides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 S.Y.BSC</a:t>
            </a:r>
            <a:endParaRPr lang="en-US" sz="3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       Mrs. Karkande S.P</a:t>
            </a:r>
          </a:p>
        </p:txBody>
      </p:sp>
    </p:spTree>
    <p:extLst>
      <p:ext uri="{BB962C8B-B14F-4D97-AF65-F5344CB8AC3E}">
        <p14:creationId xmlns:p14="http://schemas.microsoft.com/office/powerpoint/2010/main" val="32428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23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52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81000"/>
            <a:ext cx="8534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4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29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34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92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00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77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81000"/>
            <a:ext cx="8458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86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286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13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57200"/>
            <a:ext cx="87630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9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 smtClean="0"/>
              <a:t>       </a:t>
            </a:r>
            <a:r>
              <a:rPr lang="en-US" sz="8000" b="1" dirty="0" smtClean="0">
                <a:solidFill>
                  <a:srgbClr val="750930"/>
                </a:solidFill>
              </a:rPr>
              <a:t>Thank you</a:t>
            </a:r>
            <a:endParaRPr lang="en-US" sz="8000" b="1" dirty="0">
              <a:solidFill>
                <a:srgbClr val="7509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player.slideplayer.com/97/16926450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37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2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5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player.slideplayer.com/97/16926450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player.slideplayer.com/97/16926450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8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player.slideplayer.com/97/16926450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966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1955"/>
            <a:ext cx="952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63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57200"/>
            <a:ext cx="8610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76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14</Words>
  <Application>Microsoft Office PowerPoint</Application>
  <PresentationFormat>On-screen Show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</dc:creator>
  <cp:lastModifiedBy>DEE</cp:lastModifiedBy>
  <cp:revision>19</cp:revision>
  <dcterms:created xsi:type="dcterms:W3CDTF">2021-09-09T04:52:46Z</dcterms:created>
  <dcterms:modified xsi:type="dcterms:W3CDTF">2023-08-18T08:00:39Z</dcterms:modified>
</cp:coreProperties>
</file>