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56" r:id="rId3"/>
    <p:sldId id="257" r:id="rId4"/>
    <p:sldId id="260" r:id="rId5"/>
    <p:sldId id="261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00CC00"/>
    <a:srgbClr val="FF3399"/>
    <a:srgbClr val="006666"/>
    <a:srgbClr val="CC0000"/>
    <a:srgbClr val="FF0000"/>
    <a:srgbClr val="3333FF"/>
    <a:srgbClr val="000099"/>
    <a:srgbClr val="FF0066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4" autoAdjust="0"/>
    <p:restoredTop sz="94669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15833-C70A-4278-B54F-301C8570CC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71B20E-B2C9-4C47-BE0E-D10B6F9631B3}">
      <dgm:prSet phldrT="[Text]" custT="1"/>
      <dgm:spPr/>
      <dgm:t>
        <a:bodyPr/>
        <a:lstStyle/>
        <a:p>
          <a:r>
            <a:rPr lang="mr-IN" sz="3200" dirty="0" smtClean="0">
              <a:solidFill>
                <a:srgbClr val="FF0000"/>
              </a:solidFill>
            </a:rPr>
            <a:t>महात्मा गांधीजीचे तत्वज्ञान </a:t>
          </a:r>
          <a:endParaRPr lang="en-US" sz="3200" dirty="0">
            <a:solidFill>
              <a:srgbClr val="FF0000"/>
            </a:solidFill>
          </a:endParaRPr>
        </a:p>
      </dgm:t>
    </dgm:pt>
    <dgm:pt modelId="{FC740047-F0A0-48B3-BA96-0380732CD61B}" type="parTrans" cxnId="{5B12CD49-2D98-4D96-9DDF-DC2C3657D918}">
      <dgm:prSet/>
      <dgm:spPr/>
      <dgm:t>
        <a:bodyPr/>
        <a:lstStyle/>
        <a:p>
          <a:endParaRPr lang="en-US"/>
        </a:p>
      </dgm:t>
    </dgm:pt>
    <dgm:pt modelId="{4ED6CA1A-30EA-423C-9E3D-853CE3DAEF1D}" type="sibTrans" cxnId="{5B12CD49-2D98-4D96-9DDF-DC2C3657D918}">
      <dgm:prSet/>
      <dgm:spPr/>
      <dgm:t>
        <a:bodyPr/>
        <a:lstStyle/>
        <a:p>
          <a:endParaRPr lang="en-US"/>
        </a:p>
      </dgm:t>
    </dgm:pt>
    <dgm:pt modelId="{025DBF5D-4F6D-441E-89D0-0C973CA6CF61}">
      <dgm:prSet phldrT="[Text]" custT="1"/>
      <dgm:spPr/>
      <dgm:t>
        <a:bodyPr/>
        <a:lstStyle/>
        <a:p>
          <a:r>
            <a:rPr lang="mr-IN" sz="1600" dirty="0" smtClean="0">
              <a:solidFill>
                <a:srgbClr val="00B050"/>
              </a:solidFill>
            </a:rPr>
            <a:t>सत्याचा आग्रह </a:t>
          </a:r>
          <a:endParaRPr lang="en-US" sz="1600" dirty="0">
            <a:solidFill>
              <a:srgbClr val="00B050"/>
            </a:solidFill>
          </a:endParaRPr>
        </a:p>
      </dgm:t>
    </dgm:pt>
    <dgm:pt modelId="{98923386-848F-44CE-B713-41EC1D80A15C}" type="parTrans" cxnId="{5F952D22-8B11-4392-9CDC-A695CF3D349F}">
      <dgm:prSet/>
      <dgm:spPr/>
      <dgm:t>
        <a:bodyPr/>
        <a:lstStyle/>
        <a:p>
          <a:endParaRPr lang="en-US"/>
        </a:p>
      </dgm:t>
    </dgm:pt>
    <dgm:pt modelId="{85D46BDF-416B-468E-8ED7-3D94376948C9}" type="sibTrans" cxnId="{5F952D22-8B11-4392-9CDC-A695CF3D349F}">
      <dgm:prSet/>
      <dgm:spPr/>
      <dgm:t>
        <a:bodyPr/>
        <a:lstStyle/>
        <a:p>
          <a:endParaRPr lang="en-US"/>
        </a:p>
      </dgm:t>
    </dgm:pt>
    <dgm:pt modelId="{10D0BAE9-9209-489D-B3F4-487995241B20}">
      <dgm:prSet phldrT="[Text]" custT="1"/>
      <dgm:spPr/>
      <dgm:t>
        <a:bodyPr/>
        <a:lstStyle/>
        <a:p>
          <a:r>
            <a:rPr lang="mr-IN" sz="1600" dirty="0" smtClean="0">
              <a:solidFill>
                <a:srgbClr val="00B050"/>
              </a:solidFill>
            </a:rPr>
            <a:t>सर्वोदयी सत्याग्रहाची साधने </a:t>
          </a:r>
          <a:endParaRPr lang="en-US" sz="1600" dirty="0">
            <a:solidFill>
              <a:srgbClr val="00B050"/>
            </a:solidFill>
          </a:endParaRPr>
        </a:p>
      </dgm:t>
    </dgm:pt>
    <dgm:pt modelId="{CE56D549-3969-4DB0-BAD3-E39DCBF1AD60}" type="parTrans" cxnId="{102ABAD1-BC2F-48DC-98DE-9666D4F83C65}">
      <dgm:prSet/>
      <dgm:spPr/>
      <dgm:t>
        <a:bodyPr/>
        <a:lstStyle/>
        <a:p>
          <a:endParaRPr lang="en-US"/>
        </a:p>
      </dgm:t>
    </dgm:pt>
    <dgm:pt modelId="{B698016C-27D8-4F6B-AE71-CD1600878D74}" type="sibTrans" cxnId="{102ABAD1-BC2F-48DC-98DE-9666D4F83C65}">
      <dgm:prSet/>
      <dgm:spPr/>
      <dgm:t>
        <a:bodyPr/>
        <a:lstStyle/>
        <a:p>
          <a:endParaRPr lang="en-US"/>
        </a:p>
      </dgm:t>
    </dgm:pt>
    <dgm:pt modelId="{93D6FD69-886C-4670-A541-CA7F99F0B1E2}">
      <dgm:prSet phldrT="[Text]" custT="1"/>
      <dgm:spPr/>
      <dgm:t>
        <a:bodyPr/>
        <a:lstStyle/>
        <a:p>
          <a:r>
            <a:rPr lang="mr-IN" sz="3200" dirty="0" smtClean="0">
              <a:solidFill>
                <a:srgbClr val="002060"/>
              </a:solidFill>
            </a:rPr>
            <a:t>सत्यविषयक विचार </a:t>
          </a:r>
          <a:endParaRPr lang="en-US" sz="3200" dirty="0">
            <a:solidFill>
              <a:srgbClr val="002060"/>
            </a:solidFill>
          </a:endParaRPr>
        </a:p>
      </dgm:t>
    </dgm:pt>
    <dgm:pt modelId="{59440D33-802A-47E9-9C36-F27248CEE94A}" type="parTrans" cxnId="{772AE712-C0DB-4F49-9A4B-C74D5EE91018}">
      <dgm:prSet/>
      <dgm:spPr/>
      <dgm:t>
        <a:bodyPr/>
        <a:lstStyle/>
        <a:p>
          <a:endParaRPr lang="en-US"/>
        </a:p>
      </dgm:t>
    </dgm:pt>
    <dgm:pt modelId="{0FD075F7-AFE8-4839-8AFE-C9FC324D596D}" type="sibTrans" cxnId="{772AE712-C0DB-4F49-9A4B-C74D5EE91018}">
      <dgm:prSet/>
      <dgm:spPr/>
      <dgm:t>
        <a:bodyPr/>
        <a:lstStyle/>
        <a:p>
          <a:endParaRPr lang="en-US"/>
        </a:p>
      </dgm:t>
    </dgm:pt>
    <dgm:pt modelId="{57113286-66A1-4D30-8209-95B528798841}">
      <dgm:prSet phldrT="[Text]"/>
      <dgm:spPr/>
      <dgm:t>
        <a:bodyPr/>
        <a:lstStyle/>
        <a:p>
          <a:r>
            <a:rPr lang="mr-IN" dirty="0" smtClean="0">
              <a:solidFill>
                <a:srgbClr val="00FFFF"/>
              </a:solidFill>
            </a:rPr>
            <a:t>सापेक्ष सत्य </a:t>
          </a:r>
          <a:endParaRPr lang="en-US" dirty="0">
            <a:solidFill>
              <a:srgbClr val="00FFFF"/>
            </a:solidFill>
          </a:endParaRPr>
        </a:p>
      </dgm:t>
    </dgm:pt>
    <dgm:pt modelId="{2DFF9480-B4EC-491A-B223-8A6B137D33AC}" type="parTrans" cxnId="{E1D34F35-52DD-4707-8CC8-74F5AC2160B2}">
      <dgm:prSet/>
      <dgm:spPr/>
      <dgm:t>
        <a:bodyPr/>
        <a:lstStyle/>
        <a:p>
          <a:endParaRPr lang="en-US"/>
        </a:p>
      </dgm:t>
    </dgm:pt>
    <dgm:pt modelId="{43FF040B-F4DF-45A3-830A-C3633D4A26FD}" type="sibTrans" cxnId="{E1D34F35-52DD-4707-8CC8-74F5AC2160B2}">
      <dgm:prSet/>
      <dgm:spPr/>
      <dgm:t>
        <a:bodyPr/>
        <a:lstStyle/>
        <a:p>
          <a:endParaRPr lang="en-US"/>
        </a:p>
      </dgm:t>
    </dgm:pt>
    <dgm:pt modelId="{87418B82-9B0B-4F7B-A3A2-294882945D8B}">
      <dgm:prSet phldrT="[Text]"/>
      <dgm:spPr/>
      <dgm:t>
        <a:bodyPr/>
        <a:lstStyle/>
        <a:p>
          <a:r>
            <a:rPr lang="mr-IN" dirty="0" smtClean="0">
              <a:solidFill>
                <a:srgbClr val="3333FF"/>
              </a:solidFill>
            </a:rPr>
            <a:t>निरपेक्ष सत्य </a:t>
          </a:r>
          <a:endParaRPr lang="en-US" dirty="0">
            <a:solidFill>
              <a:srgbClr val="3333FF"/>
            </a:solidFill>
          </a:endParaRPr>
        </a:p>
      </dgm:t>
    </dgm:pt>
    <dgm:pt modelId="{7FA5D756-665B-499B-A101-626453432C4F}" type="parTrans" cxnId="{749DE7FC-0185-4F53-9519-E03AC97591CC}">
      <dgm:prSet/>
      <dgm:spPr/>
      <dgm:t>
        <a:bodyPr/>
        <a:lstStyle/>
        <a:p>
          <a:endParaRPr lang="en-US"/>
        </a:p>
      </dgm:t>
    </dgm:pt>
    <dgm:pt modelId="{5178DA39-0C14-4E0A-98B1-D9224B6EF96D}" type="sibTrans" cxnId="{749DE7FC-0185-4F53-9519-E03AC97591CC}">
      <dgm:prSet/>
      <dgm:spPr/>
      <dgm:t>
        <a:bodyPr/>
        <a:lstStyle/>
        <a:p>
          <a:endParaRPr lang="en-US"/>
        </a:p>
      </dgm:t>
    </dgm:pt>
    <dgm:pt modelId="{EB119095-D68E-4EDC-AB21-37F2B4A64332}">
      <dgm:prSet phldrT="[Text]" custT="1"/>
      <dgm:spPr/>
      <dgm:t>
        <a:bodyPr/>
        <a:lstStyle/>
        <a:p>
          <a:r>
            <a:rPr lang="mr-IN" sz="3200" dirty="0" smtClean="0">
              <a:solidFill>
                <a:srgbClr val="C00000"/>
              </a:solidFill>
            </a:rPr>
            <a:t>असहकार आंदोलन </a:t>
          </a:r>
          <a:endParaRPr lang="en-US" sz="3200" dirty="0">
            <a:solidFill>
              <a:srgbClr val="C00000"/>
            </a:solidFill>
          </a:endParaRPr>
        </a:p>
      </dgm:t>
    </dgm:pt>
    <dgm:pt modelId="{E8618A21-CC71-4338-8DE6-6952EA5FD301}" type="parTrans" cxnId="{77EE38B5-3866-4382-914D-9FDD9FD53B80}">
      <dgm:prSet/>
      <dgm:spPr/>
      <dgm:t>
        <a:bodyPr/>
        <a:lstStyle/>
        <a:p>
          <a:endParaRPr lang="en-US"/>
        </a:p>
      </dgm:t>
    </dgm:pt>
    <dgm:pt modelId="{B55457A5-E2DE-458F-B760-AE145662FA39}" type="sibTrans" cxnId="{77EE38B5-3866-4382-914D-9FDD9FD53B80}">
      <dgm:prSet/>
      <dgm:spPr/>
      <dgm:t>
        <a:bodyPr/>
        <a:lstStyle/>
        <a:p>
          <a:endParaRPr lang="en-US"/>
        </a:p>
      </dgm:t>
    </dgm:pt>
    <dgm:pt modelId="{03D2689A-04A3-4992-819A-047FC10054AA}">
      <dgm:prSet phldrT="[Text]" custT="1"/>
      <dgm:spPr/>
      <dgm:t>
        <a:bodyPr/>
        <a:lstStyle/>
        <a:p>
          <a:r>
            <a:rPr lang="mr-IN" sz="1600" dirty="0" smtClean="0">
              <a:solidFill>
                <a:srgbClr val="3333FF"/>
              </a:solidFill>
            </a:rPr>
            <a:t>रौलेटचा कायदा</a:t>
          </a:r>
          <a:endParaRPr lang="en-US" sz="1600" dirty="0">
            <a:solidFill>
              <a:srgbClr val="3333FF"/>
            </a:solidFill>
          </a:endParaRPr>
        </a:p>
      </dgm:t>
    </dgm:pt>
    <dgm:pt modelId="{285B15E2-4FF6-434B-9E69-8E8EC2706580}" type="parTrans" cxnId="{45E7C54A-C60E-405D-930E-F2EAA52FC067}">
      <dgm:prSet/>
      <dgm:spPr/>
      <dgm:t>
        <a:bodyPr/>
        <a:lstStyle/>
        <a:p>
          <a:endParaRPr lang="en-US"/>
        </a:p>
      </dgm:t>
    </dgm:pt>
    <dgm:pt modelId="{A64CB612-1472-4FE2-A000-EB43876FD96E}" type="sibTrans" cxnId="{45E7C54A-C60E-405D-930E-F2EAA52FC067}">
      <dgm:prSet/>
      <dgm:spPr/>
      <dgm:t>
        <a:bodyPr/>
        <a:lstStyle/>
        <a:p>
          <a:endParaRPr lang="en-US"/>
        </a:p>
      </dgm:t>
    </dgm:pt>
    <dgm:pt modelId="{49FD5DBB-2A68-4C2E-B034-4A5C08E1C22E}">
      <dgm:prSet phldrT="[Text]" custT="1"/>
      <dgm:spPr/>
      <dgm:t>
        <a:bodyPr/>
        <a:lstStyle/>
        <a:p>
          <a:r>
            <a:rPr lang="mr-IN" sz="1600" dirty="0" smtClean="0">
              <a:solidFill>
                <a:srgbClr val="00B050"/>
              </a:solidFill>
            </a:rPr>
            <a:t>प्रत्यक्ष कृतीचा मार्ग </a:t>
          </a:r>
          <a:endParaRPr lang="en-US" sz="1600" dirty="0">
            <a:solidFill>
              <a:srgbClr val="00B050"/>
            </a:solidFill>
          </a:endParaRPr>
        </a:p>
      </dgm:t>
    </dgm:pt>
    <dgm:pt modelId="{024E4289-37DF-4CA9-AF21-5B496E0DBD16}" type="parTrans" cxnId="{E622B55B-F2BD-45FB-AA75-A04F38E9588A}">
      <dgm:prSet/>
      <dgm:spPr/>
      <dgm:t>
        <a:bodyPr/>
        <a:lstStyle/>
        <a:p>
          <a:endParaRPr lang="en-US"/>
        </a:p>
      </dgm:t>
    </dgm:pt>
    <dgm:pt modelId="{5514B608-BA7B-4547-A933-08C1ECCECC69}" type="sibTrans" cxnId="{E622B55B-F2BD-45FB-AA75-A04F38E9588A}">
      <dgm:prSet/>
      <dgm:spPr/>
      <dgm:t>
        <a:bodyPr/>
        <a:lstStyle/>
        <a:p>
          <a:endParaRPr lang="en-US"/>
        </a:p>
      </dgm:t>
    </dgm:pt>
    <dgm:pt modelId="{619FC29C-E1F3-4791-AD8B-44D87E38AEAB}">
      <dgm:prSet phldrT="[Text]" custT="1"/>
      <dgm:spPr/>
      <dgm:t>
        <a:bodyPr/>
        <a:lstStyle/>
        <a:p>
          <a:r>
            <a:rPr lang="mr-IN" sz="1600" dirty="0" smtClean="0">
              <a:solidFill>
                <a:srgbClr val="00B050"/>
              </a:solidFill>
            </a:rPr>
            <a:t>सर्वोदयी सत्याग्रह व्यक्तीक व सांघिक </a:t>
          </a:r>
          <a:endParaRPr lang="en-US" sz="1600" dirty="0">
            <a:solidFill>
              <a:srgbClr val="00B050"/>
            </a:solidFill>
          </a:endParaRPr>
        </a:p>
      </dgm:t>
    </dgm:pt>
    <dgm:pt modelId="{A77D71A8-9E43-4CA5-998A-341B2E0C4E2C}" type="parTrans" cxnId="{388313AB-92E9-45BE-B289-2CFF53FF2B8B}">
      <dgm:prSet/>
      <dgm:spPr/>
      <dgm:t>
        <a:bodyPr/>
        <a:lstStyle/>
        <a:p>
          <a:endParaRPr lang="en-US"/>
        </a:p>
      </dgm:t>
    </dgm:pt>
    <dgm:pt modelId="{693ABC21-C579-4798-A4D5-85606F52245F}" type="sibTrans" cxnId="{388313AB-92E9-45BE-B289-2CFF53FF2B8B}">
      <dgm:prSet/>
      <dgm:spPr/>
      <dgm:t>
        <a:bodyPr/>
        <a:lstStyle/>
        <a:p>
          <a:endParaRPr lang="en-US"/>
        </a:p>
      </dgm:t>
    </dgm:pt>
    <dgm:pt modelId="{AE0BB5BB-14A5-43B6-BFA7-391BF0DF604B}">
      <dgm:prSet phldrT="[Text]" custT="1"/>
      <dgm:spPr/>
      <dgm:t>
        <a:bodyPr/>
        <a:lstStyle/>
        <a:p>
          <a:r>
            <a:rPr lang="mr-IN" sz="1600" dirty="0" smtClean="0">
              <a:solidFill>
                <a:srgbClr val="FF0000"/>
              </a:solidFill>
            </a:rPr>
            <a:t>जालियानवाला बाग हत्याकांड</a:t>
          </a:r>
          <a:endParaRPr lang="en-US" sz="1600" dirty="0">
            <a:solidFill>
              <a:srgbClr val="FF0000"/>
            </a:solidFill>
          </a:endParaRPr>
        </a:p>
      </dgm:t>
    </dgm:pt>
    <dgm:pt modelId="{82F5DAA6-6105-48BC-8F22-092665A9390E}" type="parTrans" cxnId="{750F33E9-619D-4AB2-82CF-A2921979690F}">
      <dgm:prSet/>
      <dgm:spPr/>
      <dgm:t>
        <a:bodyPr/>
        <a:lstStyle/>
        <a:p>
          <a:endParaRPr lang="en-US"/>
        </a:p>
      </dgm:t>
    </dgm:pt>
    <dgm:pt modelId="{EAF2950A-BF2F-4E3C-A550-63EFF2A68257}" type="sibTrans" cxnId="{750F33E9-619D-4AB2-82CF-A2921979690F}">
      <dgm:prSet/>
      <dgm:spPr/>
      <dgm:t>
        <a:bodyPr/>
        <a:lstStyle/>
        <a:p>
          <a:endParaRPr lang="en-US"/>
        </a:p>
      </dgm:t>
    </dgm:pt>
    <dgm:pt modelId="{151F13A1-9A9B-450A-8170-31B418BD5642}">
      <dgm:prSet phldrT="[Text]" custT="1"/>
      <dgm:spPr/>
      <dgm:t>
        <a:bodyPr/>
        <a:lstStyle/>
        <a:p>
          <a:r>
            <a:rPr lang="mr-IN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पंजाबमधील अत्याचार</a:t>
          </a:r>
          <a:endParaRPr 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F0FC9D8-075C-41B0-BAEE-CFF1B3D8A2B1}" type="parTrans" cxnId="{8ADB9471-0988-470E-A284-59CB636AB1ED}">
      <dgm:prSet/>
      <dgm:spPr/>
      <dgm:t>
        <a:bodyPr/>
        <a:lstStyle/>
        <a:p>
          <a:endParaRPr lang="en-US"/>
        </a:p>
      </dgm:t>
    </dgm:pt>
    <dgm:pt modelId="{FC049E55-592B-429D-9CC1-CAF37DCA5F94}" type="sibTrans" cxnId="{8ADB9471-0988-470E-A284-59CB636AB1ED}">
      <dgm:prSet/>
      <dgm:spPr/>
      <dgm:t>
        <a:bodyPr/>
        <a:lstStyle/>
        <a:p>
          <a:endParaRPr lang="en-US"/>
        </a:p>
      </dgm:t>
    </dgm:pt>
    <dgm:pt modelId="{BD2B142D-C786-4547-82E4-B15D447B9AA9}">
      <dgm:prSet custT="1"/>
      <dgm:spPr/>
      <dgm:t>
        <a:bodyPr/>
        <a:lstStyle/>
        <a:p>
          <a:r>
            <a:rPr lang="mr-IN" sz="1600" dirty="0" smtClean="0">
              <a:solidFill>
                <a:srgbClr val="008000"/>
              </a:solidFill>
            </a:rPr>
            <a:t>खिलापत चळवळ </a:t>
          </a:r>
          <a:endParaRPr lang="en-US" sz="1600" dirty="0">
            <a:solidFill>
              <a:srgbClr val="008000"/>
            </a:solidFill>
          </a:endParaRPr>
        </a:p>
      </dgm:t>
    </dgm:pt>
    <dgm:pt modelId="{237FE30D-5705-485F-AA73-6A6D50205829}" type="parTrans" cxnId="{79B9B286-0CBC-41D0-B95D-D56FD893F9CD}">
      <dgm:prSet/>
      <dgm:spPr/>
      <dgm:t>
        <a:bodyPr/>
        <a:lstStyle/>
        <a:p>
          <a:endParaRPr lang="en-US"/>
        </a:p>
      </dgm:t>
    </dgm:pt>
    <dgm:pt modelId="{6FF20642-DB99-4245-A376-70E60116481E}" type="sibTrans" cxnId="{79B9B286-0CBC-41D0-B95D-D56FD893F9CD}">
      <dgm:prSet/>
      <dgm:spPr/>
      <dgm:t>
        <a:bodyPr/>
        <a:lstStyle/>
        <a:p>
          <a:endParaRPr lang="en-US"/>
        </a:p>
      </dgm:t>
    </dgm:pt>
    <dgm:pt modelId="{7DA3902A-A4A6-485B-B6EF-322D0472655B}" type="pres">
      <dgm:prSet presAssocID="{B5C15833-C70A-4278-B54F-301C8570CC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3B9C53-64E8-4E54-A5FB-7278FD997BA3}" type="pres">
      <dgm:prSet presAssocID="{D671B20E-B2C9-4C47-BE0E-D10B6F9631B3}" presName="linNode" presStyleCnt="0"/>
      <dgm:spPr/>
    </dgm:pt>
    <dgm:pt modelId="{01B96433-C196-471A-8270-0588566F46EA}" type="pres">
      <dgm:prSet presAssocID="{D671B20E-B2C9-4C47-BE0E-D10B6F9631B3}" presName="parentText" presStyleLbl="node1" presStyleIdx="0" presStyleCnt="3" custScaleX="101012" custScaleY="1291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194B1D-CE52-4B29-9E2C-512E86A054F8}" type="pres">
      <dgm:prSet presAssocID="{D671B20E-B2C9-4C47-BE0E-D10B6F9631B3}" presName="descendantText" presStyleLbl="alignAccFollowNode1" presStyleIdx="0" presStyleCnt="3" custScaleX="100185" custScaleY="2042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F51FE-472D-4456-91BD-9CC74E0C31C8}" type="pres">
      <dgm:prSet presAssocID="{4ED6CA1A-30EA-423C-9E3D-853CE3DAEF1D}" presName="sp" presStyleCnt="0"/>
      <dgm:spPr/>
    </dgm:pt>
    <dgm:pt modelId="{66751939-91EC-48F3-8AF9-E1B56C7F4DE6}" type="pres">
      <dgm:prSet presAssocID="{93D6FD69-886C-4670-A541-CA7F99F0B1E2}" presName="linNode" presStyleCnt="0"/>
      <dgm:spPr/>
    </dgm:pt>
    <dgm:pt modelId="{7EA19DF7-ABA3-4FA1-9C08-2938088BA606}" type="pres">
      <dgm:prSet presAssocID="{93D6FD69-886C-4670-A541-CA7F99F0B1E2}" presName="parentText" presStyleLbl="node1" presStyleIdx="1" presStyleCnt="3" custLinFactNeighborY="-71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0A32A-EF87-41DF-8EC9-B5790CB1C02C}" type="pres">
      <dgm:prSet presAssocID="{93D6FD69-886C-4670-A541-CA7F99F0B1E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6F8F8-3666-4295-8E94-CF26297C9B97}" type="pres">
      <dgm:prSet presAssocID="{0FD075F7-AFE8-4839-8AFE-C9FC324D596D}" presName="sp" presStyleCnt="0"/>
      <dgm:spPr/>
    </dgm:pt>
    <dgm:pt modelId="{11C4C689-00B6-4B80-9F7F-304AC3537D7A}" type="pres">
      <dgm:prSet presAssocID="{EB119095-D68E-4EDC-AB21-37F2B4A64332}" presName="linNode" presStyleCnt="0"/>
      <dgm:spPr/>
    </dgm:pt>
    <dgm:pt modelId="{C0C728CE-8EA4-4AD0-AFD5-87348B9C4237}" type="pres">
      <dgm:prSet presAssocID="{EB119095-D68E-4EDC-AB21-37F2B4A64332}" presName="parentText" presStyleLbl="node1" presStyleIdx="2" presStyleCnt="3" custLinFactNeighborY="-12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B426B-A88F-444B-AE09-F2E107959F21}" type="pres">
      <dgm:prSet presAssocID="{EB119095-D68E-4EDC-AB21-37F2B4A64332}" presName="descendantText" presStyleLbl="alignAccFollowNode1" presStyleIdx="2" presStyleCnt="3" custScaleX="93314" custScaleY="150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E38B5-3866-4382-914D-9FDD9FD53B80}" srcId="{B5C15833-C70A-4278-B54F-301C8570CC5D}" destId="{EB119095-D68E-4EDC-AB21-37F2B4A64332}" srcOrd="2" destOrd="0" parTransId="{E8618A21-CC71-4338-8DE6-6952EA5FD301}" sibTransId="{B55457A5-E2DE-458F-B760-AE145662FA39}"/>
    <dgm:cxn modelId="{F5B249DF-A065-45C5-AF13-21CC218BCCF0}" type="presOf" srcId="{AE0BB5BB-14A5-43B6-BFA7-391BF0DF604B}" destId="{EC0B426B-A88F-444B-AE09-F2E107959F21}" srcOrd="0" destOrd="1" presId="urn:microsoft.com/office/officeart/2005/8/layout/vList5"/>
    <dgm:cxn modelId="{E1D34F35-52DD-4707-8CC8-74F5AC2160B2}" srcId="{93D6FD69-886C-4670-A541-CA7F99F0B1E2}" destId="{57113286-66A1-4D30-8209-95B528798841}" srcOrd="0" destOrd="0" parTransId="{2DFF9480-B4EC-491A-B223-8A6B137D33AC}" sibTransId="{43FF040B-F4DF-45A3-830A-C3633D4A26FD}"/>
    <dgm:cxn modelId="{415CE044-80E2-42E2-8DAC-0C209667D6BA}" type="presOf" srcId="{619FC29C-E1F3-4791-AD8B-44D87E38AEAB}" destId="{CE194B1D-CE52-4B29-9E2C-512E86A054F8}" srcOrd="0" destOrd="2" presId="urn:microsoft.com/office/officeart/2005/8/layout/vList5"/>
    <dgm:cxn modelId="{E622B55B-F2BD-45FB-AA75-A04F38E9588A}" srcId="{D671B20E-B2C9-4C47-BE0E-D10B6F9631B3}" destId="{49FD5DBB-2A68-4C2E-B034-4A5C08E1C22E}" srcOrd="1" destOrd="0" parTransId="{024E4289-37DF-4CA9-AF21-5B496E0DBD16}" sibTransId="{5514B608-BA7B-4547-A933-08C1ECCECC69}"/>
    <dgm:cxn modelId="{25BB7B17-AA2A-4499-AFCC-F1CDC0ADEDB8}" type="presOf" srcId="{151F13A1-9A9B-450A-8170-31B418BD5642}" destId="{EC0B426B-A88F-444B-AE09-F2E107959F21}" srcOrd="0" destOrd="2" presId="urn:microsoft.com/office/officeart/2005/8/layout/vList5"/>
    <dgm:cxn modelId="{3EC60D73-3CD8-431C-B0A4-278C2BE760F2}" type="presOf" srcId="{B5C15833-C70A-4278-B54F-301C8570CC5D}" destId="{7DA3902A-A4A6-485B-B6EF-322D0472655B}" srcOrd="0" destOrd="0" presId="urn:microsoft.com/office/officeart/2005/8/layout/vList5"/>
    <dgm:cxn modelId="{79B9B286-0CBC-41D0-B95D-D56FD893F9CD}" srcId="{EB119095-D68E-4EDC-AB21-37F2B4A64332}" destId="{BD2B142D-C786-4547-82E4-B15D447B9AA9}" srcOrd="3" destOrd="0" parTransId="{237FE30D-5705-485F-AA73-6A6D50205829}" sibTransId="{6FF20642-DB99-4245-A376-70E60116481E}"/>
    <dgm:cxn modelId="{2A54FDFD-FB51-423E-A1D7-F7F21698C037}" type="presOf" srcId="{87418B82-9B0B-4F7B-A3A2-294882945D8B}" destId="{19B0A32A-EF87-41DF-8EC9-B5790CB1C02C}" srcOrd="0" destOrd="1" presId="urn:microsoft.com/office/officeart/2005/8/layout/vList5"/>
    <dgm:cxn modelId="{102ABAD1-BC2F-48DC-98DE-9666D4F83C65}" srcId="{D671B20E-B2C9-4C47-BE0E-D10B6F9631B3}" destId="{10D0BAE9-9209-489D-B3F4-487995241B20}" srcOrd="3" destOrd="0" parTransId="{CE56D549-3969-4DB0-BAD3-E39DCBF1AD60}" sibTransId="{B698016C-27D8-4F6B-AE71-CD1600878D74}"/>
    <dgm:cxn modelId="{388313AB-92E9-45BE-B289-2CFF53FF2B8B}" srcId="{D671B20E-B2C9-4C47-BE0E-D10B6F9631B3}" destId="{619FC29C-E1F3-4791-AD8B-44D87E38AEAB}" srcOrd="2" destOrd="0" parTransId="{A77D71A8-9E43-4CA5-998A-341B2E0C4E2C}" sibTransId="{693ABC21-C579-4798-A4D5-85606F52245F}"/>
    <dgm:cxn modelId="{45E7C54A-C60E-405D-930E-F2EAA52FC067}" srcId="{EB119095-D68E-4EDC-AB21-37F2B4A64332}" destId="{03D2689A-04A3-4992-819A-047FC10054AA}" srcOrd="0" destOrd="0" parTransId="{285B15E2-4FF6-434B-9E69-8E8EC2706580}" sibTransId="{A64CB612-1472-4FE2-A000-EB43876FD96E}"/>
    <dgm:cxn modelId="{5B12CD49-2D98-4D96-9DDF-DC2C3657D918}" srcId="{B5C15833-C70A-4278-B54F-301C8570CC5D}" destId="{D671B20E-B2C9-4C47-BE0E-D10B6F9631B3}" srcOrd="0" destOrd="0" parTransId="{FC740047-F0A0-48B3-BA96-0380732CD61B}" sibTransId="{4ED6CA1A-30EA-423C-9E3D-853CE3DAEF1D}"/>
    <dgm:cxn modelId="{A0B1E83E-DFDA-4852-97BD-CFE2B0618330}" type="presOf" srcId="{57113286-66A1-4D30-8209-95B528798841}" destId="{19B0A32A-EF87-41DF-8EC9-B5790CB1C02C}" srcOrd="0" destOrd="0" presId="urn:microsoft.com/office/officeart/2005/8/layout/vList5"/>
    <dgm:cxn modelId="{5F952D22-8B11-4392-9CDC-A695CF3D349F}" srcId="{D671B20E-B2C9-4C47-BE0E-D10B6F9631B3}" destId="{025DBF5D-4F6D-441E-89D0-0C973CA6CF61}" srcOrd="0" destOrd="0" parTransId="{98923386-848F-44CE-B713-41EC1D80A15C}" sibTransId="{85D46BDF-416B-468E-8ED7-3D94376948C9}"/>
    <dgm:cxn modelId="{750F33E9-619D-4AB2-82CF-A2921979690F}" srcId="{EB119095-D68E-4EDC-AB21-37F2B4A64332}" destId="{AE0BB5BB-14A5-43B6-BFA7-391BF0DF604B}" srcOrd="1" destOrd="0" parTransId="{82F5DAA6-6105-48BC-8F22-092665A9390E}" sibTransId="{EAF2950A-BF2F-4E3C-A550-63EFF2A68257}"/>
    <dgm:cxn modelId="{67F7151E-5418-4AB1-8C22-7DB17CEE902B}" type="presOf" srcId="{025DBF5D-4F6D-441E-89D0-0C973CA6CF61}" destId="{CE194B1D-CE52-4B29-9E2C-512E86A054F8}" srcOrd="0" destOrd="0" presId="urn:microsoft.com/office/officeart/2005/8/layout/vList5"/>
    <dgm:cxn modelId="{81BA61C7-8C47-4AB4-BFC7-4D488A48B4D5}" type="presOf" srcId="{BD2B142D-C786-4547-82E4-B15D447B9AA9}" destId="{EC0B426B-A88F-444B-AE09-F2E107959F21}" srcOrd="0" destOrd="3" presId="urn:microsoft.com/office/officeart/2005/8/layout/vList5"/>
    <dgm:cxn modelId="{62CAD2DD-CF28-4093-B676-C46EBFF547FC}" type="presOf" srcId="{D671B20E-B2C9-4C47-BE0E-D10B6F9631B3}" destId="{01B96433-C196-471A-8270-0588566F46EA}" srcOrd="0" destOrd="0" presId="urn:microsoft.com/office/officeart/2005/8/layout/vList5"/>
    <dgm:cxn modelId="{EED0D2AB-AF28-4B69-87E0-A7F8BE5DA3F2}" type="presOf" srcId="{10D0BAE9-9209-489D-B3F4-487995241B20}" destId="{CE194B1D-CE52-4B29-9E2C-512E86A054F8}" srcOrd="0" destOrd="3" presId="urn:microsoft.com/office/officeart/2005/8/layout/vList5"/>
    <dgm:cxn modelId="{772AE712-C0DB-4F49-9A4B-C74D5EE91018}" srcId="{B5C15833-C70A-4278-B54F-301C8570CC5D}" destId="{93D6FD69-886C-4670-A541-CA7F99F0B1E2}" srcOrd="1" destOrd="0" parTransId="{59440D33-802A-47E9-9C36-F27248CEE94A}" sibTransId="{0FD075F7-AFE8-4839-8AFE-C9FC324D596D}"/>
    <dgm:cxn modelId="{3DC44715-21C3-403C-9560-235624D3682C}" type="presOf" srcId="{49FD5DBB-2A68-4C2E-B034-4A5C08E1C22E}" destId="{CE194B1D-CE52-4B29-9E2C-512E86A054F8}" srcOrd="0" destOrd="1" presId="urn:microsoft.com/office/officeart/2005/8/layout/vList5"/>
    <dgm:cxn modelId="{749DE7FC-0185-4F53-9519-E03AC97591CC}" srcId="{93D6FD69-886C-4670-A541-CA7F99F0B1E2}" destId="{87418B82-9B0B-4F7B-A3A2-294882945D8B}" srcOrd="1" destOrd="0" parTransId="{7FA5D756-665B-499B-A101-626453432C4F}" sibTransId="{5178DA39-0C14-4E0A-98B1-D9224B6EF96D}"/>
    <dgm:cxn modelId="{8C2767C6-02AF-435C-8859-34E6175F1998}" type="presOf" srcId="{EB119095-D68E-4EDC-AB21-37F2B4A64332}" destId="{C0C728CE-8EA4-4AD0-AFD5-87348B9C4237}" srcOrd="0" destOrd="0" presId="urn:microsoft.com/office/officeart/2005/8/layout/vList5"/>
    <dgm:cxn modelId="{CDCE9C36-BE90-4262-A28D-EF8C84DE5F80}" type="presOf" srcId="{93D6FD69-886C-4670-A541-CA7F99F0B1E2}" destId="{7EA19DF7-ABA3-4FA1-9C08-2938088BA606}" srcOrd="0" destOrd="0" presId="urn:microsoft.com/office/officeart/2005/8/layout/vList5"/>
    <dgm:cxn modelId="{8ADB9471-0988-470E-A284-59CB636AB1ED}" srcId="{EB119095-D68E-4EDC-AB21-37F2B4A64332}" destId="{151F13A1-9A9B-450A-8170-31B418BD5642}" srcOrd="2" destOrd="0" parTransId="{CF0FC9D8-075C-41B0-BAEE-CFF1B3D8A2B1}" sibTransId="{FC049E55-592B-429D-9CC1-CAF37DCA5F94}"/>
    <dgm:cxn modelId="{24829C20-563A-4EBD-9275-ABA97F93228C}" type="presOf" srcId="{03D2689A-04A3-4992-819A-047FC10054AA}" destId="{EC0B426B-A88F-444B-AE09-F2E107959F21}" srcOrd="0" destOrd="0" presId="urn:microsoft.com/office/officeart/2005/8/layout/vList5"/>
    <dgm:cxn modelId="{771634C0-E74F-4886-9B0D-0621AF9FAD65}" type="presParOf" srcId="{7DA3902A-A4A6-485B-B6EF-322D0472655B}" destId="{DD3B9C53-64E8-4E54-A5FB-7278FD997BA3}" srcOrd="0" destOrd="0" presId="urn:microsoft.com/office/officeart/2005/8/layout/vList5"/>
    <dgm:cxn modelId="{7DF3BC14-41E8-44E7-9E47-C55A3C94BBD0}" type="presParOf" srcId="{DD3B9C53-64E8-4E54-A5FB-7278FD997BA3}" destId="{01B96433-C196-471A-8270-0588566F46EA}" srcOrd="0" destOrd="0" presId="urn:microsoft.com/office/officeart/2005/8/layout/vList5"/>
    <dgm:cxn modelId="{B788B0B0-DAD4-4818-AF39-EC8C711722D1}" type="presParOf" srcId="{DD3B9C53-64E8-4E54-A5FB-7278FD997BA3}" destId="{CE194B1D-CE52-4B29-9E2C-512E86A054F8}" srcOrd="1" destOrd="0" presId="urn:microsoft.com/office/officeart/2005/8/layout/vList5"/>
    <dgm:cxn modelId="{9006580B-1EE4-49EA-A391-AF2D00ACF5D2}" type="presParOf" srcId="{7DA3902A-A4A6-485B-B6EF-322D0472655B}" destId="{C34F51FE-472D-4456-91BD-9CC74E0C31C8}" srcOrd="1" destOrd="0" presId="urn:microsoft.com/office/officeart/2005/8/layout/vList5"/>
    <dgm:cxn modelId="{6B44C0AE-4726-4CC2-A363-2D3E306798C8}" type="presParOf" srcId="{7DA3902A-A4A6-485B-B6EF-322D0472655B}" destId="{66751939-91EC-48F3-8AF9-E1B56C7F4DE6}" srcOrd="2" destOrd="0" presId="urn:microsoft.com/office/officeart/2005/8/layout/vList5"/>
    <dgm:cxn modelId="{B20DACC5-4DD2-4864-9FDA-5348FF6141C5}" type="presParOf" srcId="{66751939-91EC-48F3-8AF9-E1B56C7F4DE6}" destId="{7EA19DF7-ABA3-4FA1-9C08-2938088BA606}" srcOrd="0" destOrd="0" presId="urn:microsoft.com/office/officeart/2005/8/layout/vList5"/>
    <dgm:cxn modelId="{8F319C8E-9942-455A-9D70-FC9C3B8D8B7E}" type="presParOf" srcId="{66751939-91EC-48F3-8AF9-E1B56C7F4DE6}" destId="{19B0A32A-EF87-41DF-8EC9-B5790CB1C02C}" srcOrd="1" destOrd="0" presId="urn:microsoft.com/office/officeart/2005/8/layout/vList5"/>
    <dgm:cxn modelId="{64700E9F-1861-4C3D-99E5-442F279BAD48}" type="presParOf" srcId="{7DA3902A-A4A6-485B-B6EF-322D0472655B}" destId="{1BE6F8F8-3666-4295-8E94-CF26297C9B97}" srcOrd="3" destOrd="0" presId="urn:microsoft.com/office/officeart/2005/8/layout/vList5"/>
    <dgm:cxn modelId="{47EB71BE-C13C-4C37-8406-862164495207}" type="presParOf" srcId="{7DA3902A-A4A6-485B-B6EF-322D0472655B}" destId="{11C4C689-00B6-4B80-9F7F-304AC3537D7A}" srcOrd="4" destOrd="0" presId="urn:microsoft.com/office/officeart/2005/8/layout/vList5"/>
    <dgm:cxn modelId="{A414AE41-6863-4162-8CA9-CDEB0DADF20C}" type="presParOf" srcId="{11C4C689-00B6-4B80-9F7F-304AC3537D7A}" destId="{C0C728CE-8EA4-4AD0-AFD5-87348B9C4237}" srcOrd="0" destOrd="0" presId="urn:microsoft.com/office/officeart/2005/8/layout/vList5"/>
    <dgm:cxn modelId="{8AEB1E32-9228-4A40-8207-6364B02447CA}" type="presParOf" srcId="{11C4C689-00B6-4B80-9F7F-304AC3537D7A}" destId="{EC0B426B-A88F-444B-AE09-F2E107959F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A95943-097A-48B0-A6DE-170D761D59B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A884FF-9C79-408D-924B-F2E56978D338}">
      <dgm:prSet phldrT="[Text]" custT="1"/>
      <dgm:spPr/>
      <dgm:t>
        <a:bodyPr/>
        <a:lstStyle/>
        <a:p>
          <a:r>
            <a:rPr lang="mr-IN" sz="5400" dirty="0" smtClean="0">
              <a:solidFill>
                <a:srgbClr val="FFFF00"/>
              </a:solidFill>
            </a:rPr>
            <a:t>महत्वाचे सत्याग्रह </a:t>
          </a:r>
          <a:endParaRPr lang="en-US" sz="5400" dirty="0">
            <a:solidFill>
              <a:srgbClr val="FFFF00"/>
            </a:solidFill>
          </a:endParaRPr>
        </a:p>
      </dgm:t>
    </dgm:pt>
    <dgm:pt modelId="{061161D6-D76D-4539-B407-C061A6134375}" type="parTrans" cxnId="{C0016964-37E5-455B-813C-83B4C6FF13A1}">
      <dgm:prSet/>
      <dgm:spPr/>
      <dgm:t>
        <a:bodyPr/>
        <a:lstStyle/>
        <a:p>
          <a:endParaRPr lang="en-US"/>
        </a:p>
      </dgm:t>
    </dgm:pt>
    <dgm:pt modelId="{58824A55-19E6-4807-A7A1-EB8F5E0BDF10}" type="sibTrans" cxnId="{C0016964-37E5-455B-813C-83B4C6FF13A1}">
      <dgm:prSet/>
      <dgm:spPr/>
      <dgm:t>
        <a:bodyPr/>
        <a:lstStyle/>
        <a:p>
          <a:endParaRPr lang="en-US"/>
        </a:p>
      </dgm:t>
    </dgm:pt>
    <dgm:pt modelId="{240B79D5-AA50-4F4E-9E9D-D95CAC6D5D0E}">
      <dgm:prSet phldrT="[Text]" custT="1"/>
      <dgm:spPr/>
      <dgm:t>
        <a:bodyPr/>
        <a:lstStyle/>
        <a:p>
          <a:r>
            <a:rPr lang="mr-IN" sz="4000" dirty="0" smtClean="0">
              <a:solidFill>
                <a:srgbClr val="3333FF"/>
              </a:solidFill>
            </a:rPr>
            <a:t>दांडी यात्रा </a:t>
          </a:r>
          <a:endParaRPr lang="en-US" sz="4000" dirty="0">
            <a:solidFill>
              <a:srgbClr val="3333FF"/>
            </a:solidFill>
          </a:endParaRPr>
        </a:p>
      </dgm:t>
    </dgm:pt>
    <dgm:pt modelId="{E9D66264-0021-4066-AE75-7EB963BCDF3C}" type="parTrans" cxnId="{C10F8D36-A47F-48AA-BAB6-DA6CC481A107}">
      <dgm:prSet/>
      <dgm:spPr/>
      <dgm:t>
        <a:bodyPr/>
        <a:lstStyle/>
        <a:p>
          <a:endParaRPr lang="en-US"/>
        </a:p>
      </dgm:t>
    </dgm:pt>
    <dgm:pt modelId="{574D8D3C-70FB-4D7C-AE40-B2C450B8A2F8}" type="sibTrans" cxnId="{C10F8D36-A47F-48AA-BAB6-DA6CC481A107}">
      <dgm:prSet/>
      <dgm:spPr/>
      <dgm:t>
        <a:bodyPr/>
        <a:lstStyle/>
        <a:p>
          <a:endParaRPr lang="en-US"/>
        </a:p>
      </dgm:t>
    </dgm:pt>
    <dgm:pt modelId="{FB6E8FBE-9926-4311-8622-DFA32529EC06}">
      <dgm:prSet custT="1"/>
      <dgm:spPr/>
      <dgm:t>
        <a:bodyPr/>
        <a:lstStyle/>
        <a:p>
          <a:r>
            <a:rPr lang="mr-IN" sz="4000" dirty="0" smtClean="0">
              <a:solidFill>
                <a:srgbClr val="008000"/>
              </a:solidFill>
            </a:rPr>
            <a:t>धारासना सत्याग्रह</a:t>
          </a:r>
        </a:p>
      </dgm:t>
    </dgm:pt>
    <dgm:pt modelId="{E3760085-32D6-4EFB-ACD4-3F6E6460B8F8}" type="parTrans" cxnId="{9C324F8F-ED25-4761-9A1B-CDC95CF10551}">
      <dgm:prSet/>
      <dgm:spPr/>
      <dgm:t>
        <a:bodyPr/>
        <a:lstStyle/>
        <a:p>
          <a:endParaRPr lang="en-US"/>
        </a:p>
      </dgm:t>
    </dgm:pt>
    <dgm:pt modelId="{BB6F9D18-A255-49ED-9CA1-30FDFF1B19D4}" type="sibTrans" cxnId="{9C324F8F-ED25-4761-9A1B-CDC95CF10551}">
      <dgm:prSet/>
      <dgm:spPr/>
      <dgm:t>
        <a:bodyPr/>
        <a:lstStyle/>
        <a:p>
          <a:endParaRPr lang="en-US"/>
        </a:p>
      </dgm:t>
    </dgm:pt>
    <dgm:pt modelId="{FD72EB75-EFA4-4268-92B1-769D40B06212}">
      <dgm:prSet custT="1"/>
      <dgm:spPr/>
      <dgm:t>
        <a:bodyPr/>
        <a:lstStyle/>
        <a:p>
          <a:r>
            <a:rPr lang="mr-IN" sz="4000" dirty="0" smtClean="0">
              <a:solidFill>
                <a:srgbClr val="FF0000"/>
              </a:solidFill>
            </a:rPr>
            <a:t>अन्य ठिकाणी सत्याग्रह  </a:t>
          </a:r>
        </a:p>
      </dgm:t>
    </dgm:pt>
    <dgm:pt modelId="{D39139EF-3672-4851-A4A1-1C8D4C70DA33}" type="parTrans" cxnId="{D2E1F86E-01B3-4AD3-A74C-C9DDDBADC807}">
      <dgm:prSet/>
      <dgm:spPr/>
      <dgm:t>
        <a:bodyPr/>
        <a:lstStyle/>
        <a:p>
          <a:endParaRPr lang="en-US"/>
        </a:p>
      </dgm:t>
    </dgm:pt>
    <dgm:pt modelId="{3A246779-D90C-40EC-8F80-4416BA911FB3}" type="sibTrans" cxnId="{D2E1F86E-01B3-4AD3-A74C-C9DDDBADC807}">
      <dgm:prSet/>
      <dgm:spPr/>
      <dgm:t>
        <a:bodyPr/>
        <a:lstStyle/>
        <a:p>
          <a:endParaRPr lang="en-US"/>
        </a:p>
      </dgm:t>
    </dgm:pt>
    <dgm:pt modelId="{762ABD52-A0E2-43D2-BE14-3AE1D26801C7}" type="pres">
      <dgm:prSet presAssocID="{EBA95943-097A-48B0-A6DE-170D761D59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1AF8BA-72E2-425B-9AEF-504AE7678B29}" type="pres">
      <dgm:prSet presAssocID="{A9A884FF-9C79-408D-924B-F2E56978D338}" presName="linNode" presStyleCnt="0"/>
      <dgm:spPr/>
    </dgm:pt>
    <dgm:pt modelId="{FE848DE1-FD41-40D1-8A32-CA8141251738}" type="pres">
      <dgm:prSet presAssocID="{A9A884FF-9C79-408D-924B-F2E56978D338}" presName="parentText" presStyleLbl="node1" presStyleIdx="0" presStyleCnt="1" custLinFactNeighborX="-1388" custLinFactNeighborY="-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B8696-2878-4F33-BC56-0B1DBB2ACCE3}" type="pres">
      <dgm:prSet presAssocID="{A9A884FF-9C79-408D-924B-F2E56978D33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4827DE-F475-46B8-B36A-07428C8FB9B5}" type="presOf" srcId="{FD72EB75-EFA4-4268-92B1-769D40B06212}" destId="{CBEB8696-2878-4F33-BC56-0B1DBB2ACCE3}" srcOrd="0" destOrd="2" presId="urn:microsoft.com/office/officeart/2005/8/layout/vList5"/>
    <dgm:cxn modelId="{C10F8D36-A47F-48AA-BAB6-DA6CC481A107}" srcId="{A9A884FF-9C79-408D-924B-F2E56978D338}" destId="{240B79D5-AA50-4F4E-9E9D-D95CAC6D5D0E}" srcOrd="0" destOrd="0" parTransId="{E9D66264-0021-4066-AE75-7EB963BCDF3C}" sibTransId="{574D8D3C-70FB-4D7C-AE40-B2C450B8A2F8}"/>
    <dgm:cxn modelId="{9C324F8F-ED25-4761-9A1B-CDC95CF10551}" srcId="{A9A884FF-9C79-408D-924B-F2E56978D338}" destId="{FB6E8FBE-9926-4311-8622-DFA32529EC06}" srcOrd="1" destOrd="0" parTransId="{E3760085-32D6-4EFB-ACD4-3F6E6460B8F8}" sibTransId="{BB6F9D18-A255-49ED-9CA1-30FDFF1B19D4}"/>
    <dgm:cxn modelId="{D7FFE1E2-90A2-4731-957A-E3D1B5F96A09}" type="presOf" srcId="{A9A884FF-9C79-408D-924B-F2E56978D338}" destId="{FE848DE1-FD41-40D1-8A32-CA8141251738}" srcOrd="0" destOrd="0" presId="urn:microsoft.com/office/officeart/2005/8/layout/vList5"/>
    <dgm:cxn modelId="{653BA8A2-2863-40CB-8901-A314EAEA43BE}" type="presOf" srcId="{FB6E8FBE-9926-4311-8622-DFA32529EC06}" destId="{CBEB8696-2878-4F33-BC56-0B1DBB2ACCE3}" srcOrd="0" destOrd="1" presId="urn:microsoft.com/office/officeart/2005/8/layout/vList5"/>
    <dgm:cxn modelId="{462A94B2-6D39-456F-B13C-E6793BFC9E8A}" type="presOf" srcId="{EBA95943-097A-48B0-A6DE-170D761D59B6}" destId="{762ABD52-A0E2-43D2-BE14-3AE1D26801C7}" srcOrd="0" destOrd="0" presId="urn:microsoft.com/office/officeart/2005/8/layout/vList5"/>
    <dgm:cxn modelId="{6BF84BBD-A587-4877-8EBA-A46A94A8D3C9}" type="presOf" srcId="{240B79D5-AA50-4F4E-9E9D-D95CAC6D5D0E}" destId="{CBEB8696-2878-4F33-BC56-0B1DBB2ACCE3}" srcOrd="0" destOrd="0" presId="urn:microsoft.com/office/officeart/2005/8/layout/vList5"/>
    <dgm:cxn modelId="{D2E1F86E-01B3-4AD3-A74C-C9DDDBADC807}" srcId="{A9A884FF-9C79-408D-924B-F2E56978D338}" destId="{FD72EB75-EFA4-4268-92B1-769D40B06212}" srcOrd="2" destOrd="0" parTransId="{D39139EF-3672-4851-A4A1-1C8D4C70DA33}" sibTransId="{3A246779-D90C-40EC-8F80-4416BA911FB3}"/>
    <dgm:cxn modelId="{C0016964-37E5-455B-813C-83B4C6FF13A1}" srcId="{EBA95943-097A-48B0-A6DE-170D761D59B6}" destId="{A9A884FF-9C79-408D-924B-F2E56978D338}" srcOrd="0" destOrd="0" parTransId="{061161D6-D76D-4539-B407-C061A6134375}" sibTransId="{58824A55-19E6-4807-A7A1-EB8F5E0BDF10}"/>
    <dgm:cxn modelId="{7A17779F-52C2-44B6-BBD3-87B6B631A997}" type="presParOf" srcId="{762ABD52-A0E2-43D2-BE14-3AE1D26801C7}" destId="{E41AF8BA-72E2-425B-9AEF-504AE7678B29}" srcOrd="0" destOrd="0" presId="urn:microsoft.com/office/officeart/2005/8/layout/vList5"/>
    <dgm:cxn modelId="{51045145-811C-4732-8779-0B70A7E690B9}" type="presParOf" srcId="{E41AF8BA-72E2-425B-9AEF-504AE7678B29}" destId="{FE848DE1-FD41-40D1-8A32-CA8141251738}" srcOrd="0" destOrd="0" presId="urn:microsoft.com/office/officeart/2005/8/layout/vList5"/>
    <dgm:cxn modelId="{5134ECA2-E8A7-4745-A1B5-5E8437B09574}" type="presParOf" srcId="{E41AF8BA-72E2-425B-9AEF-504AE7678B29}" destId="{CBEB8696-2878-4F33-BC56-0B1DBB2ACCE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98342A-E4C6-4E55-8D07-754A82C108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BA078C-7201-4972-B486-C53674C4D10A}">
      <dgm:prSet phldrT="[Text]" custT="1"/>
      <dgm:spPr/>
      <dgm:t>
        <a:bodyPr/>
        <a:lstStyle/>
        <a:p>
          <a:r>
            <a:rPr lang="mr-IN" sz="5400" dirty="0" smtClean="0">
              <a:solidFill>
                <a:srgbClr val="FFC000"/>
              </a:solidFill>
            </a:rPr>
            <a:t>छोडो भारत आंदोलन </a:t>
          </a:r>
          <a:endParaRPr lang="en-US" sz="5400" dirty="0">
            <a:solidFill>
              <a:srgbClr val="FFC000"/>
            </a:solidFill>
          </a:endParaRPr>
        </a:p>
      </dgm:t>
    </dgm:pt>
    <dgm:pt modelId="{7B783EFE-10E1-4E2B-B94F-D3C4FD3A9371}" type="parTrans" cxnId="{117A455D-996A-46A7-9BCB-8C39B719C491}">
      <dgm:prSet/>
      <dgm:spPr/>
      <dgm:t>
        <a:bodyPr/>
        <a:lstStyle/>
        <a:p>
          <a:endParaRPr lang="en-US"/>
        </a:p>
      </dgm:t>
    </dgm:pt>
    <dgm:pt modelId="{CCB1856B-8F5B-4E7C-A6F2-BA14AD4851AC}" type="sibTrans" cxnId="{117A455D-996A-46A7-9BCB-8C39B719C491}">
      <dgm:prSet/>
      <dgm:spPr/>
      <dgm:t>
        <a:bodyPr/>
        <a:lstStyle/>
        <a:p>
          <a:endParaRPr lang="en-US"/>
        </a:p>
      </dgm:t>
    </dgm:pt>
    <dgm:pt modelId="{FF990FDF-CDF2-40CB-B354-D16DAC4A7C44}">
      <dgm:prSet phldrT="[Text]" custT="1"/>
      <dgm:spPr/>
      <dgm:t>
        <a:bodyPr/>
        <a:lstStyle/>
        <a:p>
          <a:r>
            <a:rPr lang="mr-IN" sz="3200" dirty="0" smtClean="0">
              <a:solidFill>
                <a:srgbClr val="00FFFF"/>
              </a:solidFill>
            </a:rPr>
            <a:t>स्वरूप</a:t>
          </a:r>
          <a:r>
            <a:rPr lang="mr-IN" sz="3200" dirty="0" smtClean="0"/>
            <a:t> </a:t>
          </a:r>
          <a:endParaRPr lang="en-US" sz="3200" dirty="0"/>
        </a:p>
      </dgm:t>
    </dgm:pt>
    <dgm:pt modelId="{51F3E49D-117B-4A23-BDD0-46445A286C94}" type="parTrans" cxnId="{2CCFA308-9DEA-4D52-813E-EE82C36E8FE0}">
      <dgm:prSet/>
      <dgm:spPr/>
      <dgm:t>
        <a:bodyPr/>
        <a:lstStyle/>
        <a:p>
          <a:endParaRPr lang="en-US"/>
        </a:p>
      </dgm:t>
    </dgm:pt>
    <dgm:pt modelId="{F69231ED-C52A-4CF8-BA30-96892E2EF2BD}" type="sibTrans" cxnId="{2CCFA308-9DEA-4D52-813E-EE82C36E8FE0}">
      <dgm:prSet/>
      <dgm:spPr/>
      <dgm:t>
        <a:bodyPr/>
        <a:lstStyle/>
        <a:p>
          <a:endParaRPr lang="en-US"/>
        </a:p>
      </dgm:t>
    </dgm:pt>
    <dgm:pt modelId="{661C46D7-3E4E-4B4D-A1BA-9E7EAD6FC771}">
      <dgm:prSet phldrT="[Text]" custT="1"/>
      <dgm:spPr/>
      <dgm:t>
        <a:bodyPr/>
        <a:lstStyle/>
        <a:p>
          <a:r>
            <a:rPr lang="mr-IN" sz="3200" dirty="0" smtClean="0">
              <a:solidFill>
                <a:srgbClr val="FF6600"/>
              </a:solidFill>
            </a:rPr>
            <a:t>ब्रिटिश प्रशासन विरोधी कारवाया </a:t>
          </a:r>
          <a:endParaRPr lang="en-US" sz="3200" dirty="0">
            <a:solidFill>
              <a:srgbClr val="FF6600"/>
            </a:solidFill>
          </a:endParaRPr>
        </a:p>
      </dgm:t>
    </dgm:pt>
    <dgm:pt modelId="{44A296B0-AB5F-47C7-B821-43E9B88E194C}" type="parTrans" cxnId="{23168ABC-9AF9-4D58-A4E7-F7CD3678FBAA}">
      <dgm:prSet/>
      <dgm:spPr/>
      <dgm:t>
        <a:bodyPr/>
        <a:lstStyle/>
        <a:p>
          <a:endParaRPr lang="en-US"/>
        </a:p>
      </dgm:t>
    </dgm:pt>
    <dgm:pt modelId="{F19706AC-390E-4567-97FC-7A24465F62AC}" type="sibTrans" cxnId="{23168ABC-9AF9-4D58-A4E7-F7CD3678FBAA}">
      <dgm:prSet/>
      <dgm:spPr/>
      <dgm:t>
        <a:bodyPr/>
        <a:lstStyle/>
        <a:p>
          <a:endParaRPr lang="en-US"/>
        </a:p>
      </dgm:t>
    </dgm:pt>
    <dgm:pt modelId="{B85EF0A6-AB6E-46BA-B25C-7EA0EA5B539A}">
      <dgm:prSet phldrT="[Text]" custT="1"/>
      <dgm:spPr/>
      <dgm:t>
        <a:bodyPr/>
        <a:lstStyle/>
        <a:p>
          <a:r>
            <a:rPr lang="mr-IN" sz="3200" dirty="0" smtClean="0">
              <a:solidFill>
                <a:srgbClr val="FF0000"/>
              </a:solidFill>
            </a:rPr>
            <a:t>चलेजाव ठराव </a:t>
          </a:r>
          <a:endParaRPr lang="en-US" sz="3200" dirty="0">
            <a:solidFill>
              <a:srgbClr val="FF0000"/>
            </a:solidFill>
          </a:endParaRPr>
        </a:p>
      </dgm:t>
    </dgm:pt>
    <dgm:pt modelId="{CCFC77DC-259A-41D3-A36B-B1DDBD9A5C2D}" type="parTrans" cxnId="{8FF88B30-4342-42B4-B4E6-F58D70F8B1D3}">
      <dgm:prSet/>
      <dgm:spPr/>
      <dgm:t>
        <a:bodyPr/>
        <a:lstStyle/>
        <a:p>
          <a:endParaRPr lang="en-US"/>
        </a:p>
      </dgm:t>
    </dgm:pt>
    <dgm:pt modelId="{214C2A96-687D-4054-B16C-662C5348E675}" type="sibTrans" cxnId="{8FF88B30-4342-42B4-B4E6-F58D70F8B1D3}">
      <dgm:prSet/>
      <dgm:spPr/>
      <dgm:t>
        <a:bodyPr/>
        <a:lstStyle/>
        <a:p>
          <a:endParaRPr lang="en-US"/>
        </a:p>
      </dgm:t>
    </dgm:pt>
    <dgm:pt modelId="{DA3C2E99-2EBE-4B0A-A9FC-75C50FA5106E}">
      <dgm:prSet phldrT="[Text]" custT="1"/>
      <dgm:spPr/>
      <dgm:t>
        <a:bodyPr/>
        <a:lstStyle/>
        <a:p>
          <a:r>
            <a:rPr lang="mr-IN" sz="3200" dirty="0" smtClean="0">
              <a:solidFill>
                <a:srgbClr val="000099"/>
              </a:solidFill>
            </a:rPr>
            <a:t>ऑगस्ट क्रांती </a:t>
          </a:r>
          <a:endParaRPr lang="en-US" sz="3200" dirty="0">
            <a:solidFill>
              <a:srgbClr val="000099"/>
            </a:solidFill>
          </a:endParaRPr>
        </a:p>
      </dgm:t>
    </dgm:pt>
    <dgm:pt modelId="{9F2266CD-BEAD-490A-B3DD-D56252BFC701}" type="parTrans" cxnId="{28A999CA-74C4-43F4-BA17-A1CCC76E3E4E}">
      <dgm:prSet/>
      <dgm:spPr/>
      <dgm:t>
        <a:bodyPr/>
        <a:lstStyle/>
        <a:p>
          <a:endParaRPr lang="en-US"/>
        </a:p>
      </dgm:t>
    </dgm:pt>
    <dgm:pt modelId="{912F1185-8FC9-47EF-A66F-4EF7889ED4FD}" type="sibTrans" cxnId="{28A999CA-74C4-43F4-BA17-A1CCC76E3E4E}">
      <dgm:prSet/>
      <dgm:spPr/>
      <dgm:t>
        <a:bodyPr/>
        <a:lstStyle/>
        <a:p>
          <a:endParaRPr lang="en-US"/>
        </a:p>
      </dgm:t>
    </dgm:pt>
    <dgm:pt modelId="{24B2D0C4-75E9-40C4-B3B0-0778F17E199D}">
      <dgm:prSet phldrT="[Text]" custT="1"/>
      <dgm:spPr/>
      <dgm:t>
        <a:bodyPr/>
        <a:lstStyle/>
        <a:p>
          <a:r>
            <a:rPr lang="mr-IN" sz="3200" dirty="0" smtClean="0">
              <a:solidFill>
                <a:srgbClr val="3366FF"/>
              </a:solidFill>
            </a:rPr>
            <a:t>भूमिगत चळवळ </a:t>
          </a:r>
          <a:endParaRPr lang="en-US" sz="3200" dirty="0">
            <a:solidFill>
              <a:srgbClr val="3366FF"/>
            </a:solidFill>
          </a:endParaRPr>
        </a:p>
      </dgm:t>
    </dgm:pt>
    <dgm:pt modelId="{02A283A5-1118-4754-90BF-30C4C9703A86}" type="parTrans" cxnId="{9151D864-FDDD-49ED-B964-058E51D10B59}">
      <dgm:prSet/>
      <dgm:spPr/>
    </dgm:pt>
    <dgm:pt modelId="{6A334882-16BB-47AE-8958-987E2265699E}" type="sibTrans" cxnId="{9151D864-FDDD-49ED-B964-058E51D10B59}">
      <dgm:prSet/>
      <dgm:spPr/>
    </dgm:pt>
    <dgm:pt modelId="{7290F9D9-D3A1-46DB-8F19-EA11B18B1DEA}" type="pres">
      <dgm:prSet presAssocID="{4598342A-E4C6-4E55-8D07-754A82C108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7A1B75-0BFF-4FBF-8241-71F3441F2E19}" type="pres">
      <dgm:prSet presAssocID="{43BA078C-7201-4972-B486-C53674C4D10A}" presName="linNode" presStyleCnt="0"/>
      <dgm:spPr/>
    </dgm:pt>
    <dgm:pt modelId="{2F93F11B-3D68-4AC3-ABD9-D69D879D2E52}" type="pres">
      <dgm:prSet presAssocID="{43BA078C-7201-4972-B486-C53674C4D10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1B6C5-0966-41DD-88A9-9488526D3B45}" type="pres">
      <dgm:prSet presAssocID="{43BA078C-7201-4972-B486-C53674C4D10A}" presName="descendantText" presStyleLbl="alignAccFollowNode1" presStyleIdx="0" presStyleCnt="1" custScaleY="122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F58BDC-C250-4D76-A936-092CF2B68C7A}" type="presOf" srcId="{FF990FDF-CDF2-40CB-B354-D16DAC4A7C44}" destId="{B9A1B6C5-0966-41DD-88A9-9488526D3B45}" srcOrd="0" destOrd="0" presId="urn:microsoft.com/office/officeart/2005/8/layout/vList5"/>
    <dgm:cxn modelId="{8FF88B30-4342-42B4-B4E6-F58D70F8B1D3}" srcId="{43BA078C-7201-4972-B486-C53674C4D10A}" destId="{B85EF0A6-AB6E-46BA-B25C-7EA0EA5B539A}" srcOrd="1" destOrd="0" parTransId="{CCFC77DC-259A-41D3-A36B-B1DDBD9A5C2D}" sibTransId="{214C2A96-687D-4054-B16C-662C5348E675}"/>
    <dgm:cxn modelId="{5BF1D1F7-7FBA-4F8A-AF08-C40D883A2A59}" type="presOf" srcId="{24B2D0C4-75E9-40C4-B3B0-0778F17E199D}" destId="{B9A1B6C5-0966-41DD-88A9-9488526D3B45}" srcOrd="0" destOrd="4" presId="urn:microsoft.com/office/officeart/2005/8/layout/vList5"/>
    <dgm:cxn modelId="{2CCFA308-9DEA-4D52-813E-EE82C36E8FE0}" srcId="{43BA078C-7201-4972-B486-C53674C4D10A}" destId="{FF990FDF-CDF2-40CB-B354-D16DAC4A7C44}" srcOrd="0" destOrd="0" parTransId="{51F3E49D-117B-4A23-BDD0-46445A286C94}" sibTransId="{F69231ED-C52A-4CF8-BA30-96892E2EF2BD}"/>
    <dgm:cxn modelId="{9151D864-FDDD-49ED-B964-058E51D10B59}" srcId="{43BA078C-7201-4972-B486-C53674C4D10A}" destId="{24B2D0C4-75E9-40C4-B3B0-0778F17E199D}" srcOrd="4" destOrd="0" parTransId="{02A283A5-1118-4754-90BF-30C4C9703A86}" sibTransId="{6A334882-16BB-47AE-8958-987E2265699E}"/>
    <dgm:cxn modelId="{AB11FBD7-EF73-447F-85B0-8418546B2721}" type="presOf" srcId="{4598342A-E4C6-4E55-8D07-754A82C10831}" destId="{7290F9D9-D3A1-46DB-8F19-EA11B18B1DEA}" srcOrd="0" destOrd="0" presId="urn:microsoft.com/office/officeart/2005/8/layout/vList5"/>
    <dgm:cxn modelId="{816FD2C1-6893-4EDA-B2FE-BD5DF1DBE1C5}" type="presOf" srcId="{661C46D7-3E4E-4B4D-A1BA-9E7EAD6FC771}" destId="{B9A1B6C5-0966-41DD-88A9-9488526D3B45}" srcOrd="0" destOrd="3" presId="urn:microsoft.com/office/officeart/2005/8/layout/vList5"/>
    <dgm:cxn modelId="{9E21C8EB-A0E7-4949-836B-BE077991F7A3}" type="presOf" srcId="{DA3C2E99-2EBE-4B0A-A9FC-75C50FA5106E}" destId="{B9A1B6C5-0966-41DD-88A9-9488526D3B45}" srcOrd="0" destOrd="2" presId="urn:microsoft.com/office/officeart/2005/8/layout/vList5"/>
    <dgm:cxn modelId="{117A455D-996A-46A7-9BCB-8C39B719C491}" srcId="{4598342A-E4C6-4E55-8D07-754A82C10831}" destId="{43BA078C-7201-4972-B486-C53674C4D10A}" srcOrd="0" destOrd="0" parTransId="{7B783EFE-10E1-4E2B-B94F-D3C4FD3A9371}" sibTransId="{CCB1856B-8F5B-4E7C-A6F2-BA14AD4851AC}"/>
    <dgm:cxn modelId="{55E3E44E-7F26-476C-A92A-9DD8193517B9}" type="presOf" srcId="{B85EF0A6-AB6E-46BA-B25C-7EA0EA5B539A}" destId="{B9A1B6C5-0966-41DD-88A9-9488526D3B45}" srcOrd="0" destOrd="1" presId="urn:microsoft.com/office/officeart/2005/8/layout/vList5"/>
    <dgm:cxn modelId="{28A999CA-74C4-43F4-BA17-A1CCC76E3E4E}" srcId="{43BA078C-7201-4972-B486-C53674C4D10A}" destId="{DA3C2E99-2EBE-4B0A-A9FC-75C50FA5106E}" srcOrd="2" destOrd="0" parTransId="{9F2266CD-BEAD-490A-B3DD-D56252BFC701}" sibTransId="{912F1185-8FC9-47EF-A66F-4EF7889ED4FD}"/>
    <dgm:cxn modelId="{23168ABC-9AF9-4D58-A4E7-F7CD3678FBAA}" srcId="{43BA078C-7201-4972-B486-C53674C4D10A}" destId="{661C46D7-3E4E-4B4D-A1BA-9E7EAD6FC771}" srcOrd="3" destOrd="0" parTransId="{44A296B0-AB5F-47C7-B821-43E9B88E194C}" sibTransId="{F19706AC-390E-4567-97FC-7A24465F62AC}"/>
    <dgm:cxn modelId="{4A8D4570-EC6F-418C-A13C-596D5A502C76}" type="presOf" srcId="{43BA078C-7201-4972-B486-C53674C4D10A}" destId="{2F93F11B-3D68-4AC3-ABD9-D69D879D2E52}" srcOrd="0" destOrd="0" presId="urn:microsoft.com/office/officeart/2005/8/layout/vList5"/>
    <dgm:cxn modelId="{152129B5-CA7A-4CDA-B616-ADCD0FE20586}" type="presParOf" srcId="{7290F9D9-D3A1-46DB-8F19-EA11B18B1DEA}" destId="{8B7A1B75-0BFF-4FBF-8241-71F3441F2E19}" srcOrd="0" destOrd="0" presId="urn:microsoft.com/office/officeart/2005/8/layout/vList5"/>
    <dgm:cxn modelId="{BEA4AC0C-0E74-418C-A40B-2191A641A99C}" type="presParOf" srcId="{8B7A1B75-0BFF-4FBF-8241-71F3441F2E19}" destId="{2F93F11B-3D68-4AC3-ABD9-D69D879D2E52}" srcOrd="0" destOrd="0" presId="urn:microsoft.com/office/officeart/2005/8/layout/vList5"/>
    <dgm:cxn modelId="{B1B7B861-D9DE-4C64-8731-DB12BC59D014}" type="presParOf" srcId="{8B7A1B75-0BFF-4FBF-8241-71F3441F2E19}" destId="{B9A1B6C5-0966-41DD-88A9-9488526D3B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94B1D-CE52-4B29-9E2C-512E86A054F8}">
      <dsp:nvSpPr>
        <dsp:cNvPr id="0" name=""/>
        <dsp:cNvSpPr/>
      </dsp:nvSpPr>
      <dsp:spPr>
        <a:xfrm rot="5400000">
          <a:off x="4664725" y="-1684503"/>
          <a:ext cx="1877523" cy="52509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00B050"/>
              </a:solidFill>
            </a:rPr>
            <a:t>सत्याचा आग्रह 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00B050"/>
              </a:solidFill>
            </a:rPr>
            <a:t>प्रत्यक्ष कृतीचा मार्ग 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00B050"/>
              </a:solidFill>
            </a:rPr>
            <a:t>सर्वोदयी सत्याग्रह व्यक्तीक व सांघिक 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00B050"/>
              </a:solidFill>
            </a:rPr>
            <a:t>सर्वोदयी सत्याग्रहाची साधने </a:t>
          </a:r>
          <a:endParaRPr lang="en-US" sz="1600" kern="1200" dirty="0">
            <a:solidFill>
              <a:srgbClr val="00B050"/>
            </a:solidFill>
          </a:endParaRPr>
        </a:p>
      </dsp:txBody>
      <dsp:txXfrm rot="-5400000">
        <a:off x="2978026" y="93849"/>
        <a:ext cx="5159269" cy="1694217"/>
      </dsp:txXfrm>
    </dsp:sp>
    <dsp:sp modelId="{01B96433-C196-471A-8270-0588566F46EA}">
      <dsp:nvSpPr>
        <dsp:cNvPr id="0" name=""/>
        <dsp:cNvSpPr/>
      </dsp:nvSpPr>
      <dsp:spPr>
        <a:xfrm>
          <a:off x="0" y="198702"/>
          <a:ext cx="2978025" cy="1484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3200" kern="1200" dirty="0" smtClean="0">
              <a:solidFill>
                <a:srgbClr val="FF0000"/>
              </a:solidFill>
            </a:rPr>
            <a:t>महात्मा गांधीजीचे तत्वज्ञान 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72468" y="271170"/>
        <a:ext cx="2833089" cy="1339573"/>
      </dsp:txXfrm>
    </dsp:sp>
    <dsp:sp modelId="{19B0A32A-EF87-41DF-8EC9-B5790CB1C02C}">
      <dsp:nvSpPr>
        <dsp:cNvPr id="0" name=""/>
        <dsp:cNvSpPr/>
      </dsp:nvSpPr>
      <dsp:spPr>
        <a:xfrm rot="5400000">
          <a:off x="5136459" y="-121708"/>
          <a:ext cx="91933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800" kern="1200" dirty="0" smtClean="0">
              <a:solidFill>
                <a:srgbClr val="00FFFF"/>
              </a:solidFill>
            </a:rPr>
            <a:t>सापेक्ष सत्य </a:t>
          </a:r>
          <a:endParaRPr lang="en-US" sz="1800" kern="1200" dirty="0">
            <a:solidFill>
              <a:srgbClr val="00FFFF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800" kern="1200" dirty="0" smtClean="0">
              <a:solidFill>
                <a:srgbClr val="3333FF"/>
              </a:solidFill>
            </a:rPr>
            <a:t>निरपेक्ष सत्य </a:t>
          </a:r>
          <a:endParaRPr lang="en-US" sz="1800" kern="1200" dirty="0">
            <a:solidFill>
              <a:srgbClr val="3333FF"/>
            </a:solidFill>
          </a:endParaRPr>
        </a:p>
      </dsp:txBody>
      <dsp:txXfrm rot="-5400000">
        <a:off x="2962655" y="2096974"/>
        <a:ext cx="5222066" cy="829580"/>
      </dsp:txXfrm>
    </dsp:sp>
    <dsp:sp modelId="{7EA19DF7-ABA3-4FA1-9C08-2938088BA606}">
      <dsp:nvSpPr>
        <dsp:cNvPr id="0" name=""/>
        <dsp:cNvSpPr/>
      </dsp:nvSpPr>
      <dsp:spPr>
        <a:xfrm>
          <a:off x="0" y="1854851"/>
          <a:ext cx="2962656" cy="11491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3200" kern="1200" dirty="0" smtClean="0">
              <a:solidFill>
                <a:srgbClr val="002060"/>
              </a:solidFill>
            </a:rPr>
            <a:t>सत्यविषयक विचार </a:t>
          </a:r>
          <a:endParaRPr lang="en-US" sz="3200" kern="1200" dirty="0">
            <a:solidFill>
              <a:srgbClr val="002060"/>
            </a:solidFill>
          </a:endParaRPr>
        </a:p>
      </dsp:txBody>
      <dsp:txXfrm>
        <a:off x="56098" y="1910949"/>
        <a:ext cx="2850460" cy="1036974"/>
      </dsp:txXfrm>
    </dsp:sp>
    <dsp:sp modelId="{EC0B426B-A88F-444B-AE09-F2E107959F21}">
      <dsp:nvSpPr>
        <dsp:cNvPr id="0" name=""/>
        <dsp:cNvSpPr/>
      </dsp:nvSpPr>
      <dsp:spPr>
        <a:xfrm rot="5400000">
          <a:off x="4724780" y="1378788"/>
          <a:ext cx="1379960" cy="49099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3333FF"/>
              </a:solidFill>
            </a:rPr>
            <a:t>रौलेटचा कायदा</a:t>
          </a:r>
          <a:endParaRPr lang="en-US" sz="1600" kern="1200" dirty="0">
            <a:solidFill>
              <a:srgbClr val="3333FF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FF0000"/>
              </a:solidFill>
            </a:rPr>
            <a:t>जालियानवाला बाग हत्याकांड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पंजाबमधील अत्याचार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1600" kern="1200" dirty="0" smtClean="0">
              <a:solidFill>
                <a:srgbClr val="008000"/>
              </a:solidFill>
            </a:rPr>
            <a:t>खिलापत चळवळ </a:t>
          </a:r>
          <a:endParaRPr lang="en-US" sz="1600" kern="1200" dirty="0">
            <a:solidFill>
              <a:srgbClr val="008000"/>
            </a:solidFill>
          </a:endParaRPr>
        </a:p>
      </dsp:txBody>
      <dsp:txXfrm rot="-5400000">
        <a:off x="2959762" y="3211170"/>
        <a:ext cx="4842632" cy="1245232"/>
      </dsp:txXfrm>
    </dsp:sp>
    <dsp:sp modelId="{C0C728CE-8EA4-4AD0-AFD5-87348B9C4237}">
      <dsp:nvSpPr>
        <dsp:cNvPr id="0" name=""/>
        <dsp:cNvSpPr/>
      </dsp:nvSpPr>
      <dsp:spPr>
        <a:xfrm>
          <a:off x="0" y="3245158"/>
          <a:ext cx="2959762" cy="11491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3200" kern="1200" dirty="0" smtClean="0">
              <a:solidFill>
                <a:srgbClr val="C00000"/>
              </a:solidFill>
            </a:rPr>
            <a:t>असहकार आंदोलन </a:t>
          </a:r>
          <a:endParaRPr lang="en-US" sz="3200" kern="1200" dirty="0">
            <a:solidFill>
              <a:srgbClr val="C00000"/>
            </a:solidFill>
          </a:endParaRPr>
        </a:p>
      </dsp:txBody>
      <dsp:txXfrm>
        <a:off x="56098" y="3301256"/>
        <a:ext cx="2847566" cy="1036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B8696-2878-4F33-BC56-0B1DBB2ACCE3}">
      <dsp:nvSpPr>
        <dsp:cNvPr id="0" name=""/>
        <dsp:cNvSpPr/>
      </dsp:nvSpPr>
      <dsp:spPr>
        <a:xfrm rot="5400000">
          <a:off x="4371389" y="-916141"/>
          <a:ext cx="2923222" cy="54898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4000" kern="1200" dirty="0" smtClean="0">
              <a:solidFill>
                <a:srgbClr val="3333FF"/>
              </a:solidFill>
            </a:rPr>
            <a:t>दांडी यात्रा </a:t>
          </a:r>
          <a:endParaRPr lang="en-US" sz="4000" kern="1200" dirty="0">
            <a:solidFill>
              <a:srgbClr val="3333FF"/>
            </a:solidFill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4000" kern="1200" dirty="0" smtClean="0">
              <a:solidFill>
                <a:srgbClr val="008000"/>
              </a:solidFill>
            </a:rPr>
            <a:t>धारासना सत्याग्रह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4000" kern="1200" dirty="0" smtClean="0">
              <a:solidFill>
                <a:srgbClr val="FF0000"/>
              </a:solidFill>
            </a:rPr>
            <a:t>अन्य ठिकाणी सत्याग्रह  </a:t>
          </a:r>
        </a:p>
      </dsp:txBody>
      <dsp:txXfrm rot="-5400000">
        <a:off x="3088059" y="509889"/>
        <a:ext cx="5347183" cy="2637822"/>
      </dsp:txXfrm>
    </dsp:sp>
    <dsp:sp modelId="{FE848DE1-FD41-40D1-8A32-CA8141251738}">
      <dsp:nvSpPr>
        <dsp:cNvPr id="0" name=""/>
        <dsp:cNvSpPr/>
      </dsp:nvSpPr>
      <dsp:spPr>
        <a:xfrm>
          <a:off x="0" y="0"/>
          <a:ext cx="3088059" cy="36540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5400" kern="1200" dirty="0" smtClean="0">
              <a:solidFill>
                <a:srgbClr val="FFFF00"/>
              </a:solidFill>
            </a:rPr>
            <a:t>महत्वाचे सत्याग्रह </a:t>
          </a:r>
          <a:endParaRPr lang="en-US" sz="5400" kern="1200" dirty="0">
            <a:solidFill>
              <a:srgbClr val="FFFF00"/>
            </a:solidFill>
          </a:endParaRPr>
        </a:p>
      </dsp:txBody>
      <dsp:txXfrm>
        <a:off x="150747" y="150747"/>
        <a:ext cx="2786565" cy="33525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1B6C5-0966-41DD-88A9-9488526D3B45}">
      <dsp:nvSpPr>
        <dsp:cNvPr id="0" name=""/>
        <dsp:cNvSpPr/>
      </dsp:nvSpPr>
      <dsp:spPr>
        <a:xfrm rot="5400000">
          <a:off x="3375562" y="-370490"/>
          <a:ext cx="444113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3200" kern="1200" dirty="0" smtClean="0">
              <a:solidFill>
                <a:srgbClr val="00FFFF"/>
              </a:solidFill>
            </a:rPr>
            <a:t>स्वरूप</a:t>
          </a:r>
          <a:r>
            <a:rPr lang="mr-IN" sz="3200" kern="1200" dirty="0" smtClean="0"/>
            <a:t> 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3200" kern="1200" dirty="0" smtClean="0">
              <a:solidFill>
                <a:srgbClr val="FF0000"/>
              </a:solidFill>
            </a:rPr>
            <a:t>चलेजाव ठराव </a:t>
          </a:r>
          <a:endParaRPr lang="en-US" sz="3200" kern="1200" dirty="0">
            <a:solidFill>
              <a:srgbClr val="FF00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3200" kern="1200" dirty="0" smtClean="0">
              <a:solidFill>
                <a:srgbClr val="000099"/>
              </a:solidFill>
            </a:rPr>
            <a:t>ऑगस्ट क्रांती </a:t>
          </a:r>
          <a:endParaRPr lang="en-US" sz="3200" kern="1200" dirty="0">
            <a:solidFill>
              <a:srgbClr val="000099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3200" kern="1200" dirty="0" smtClean="0">
              <a:solidFill>
                <a:srgbClr val="FF6600"/>
              </a:solidFill>
            </a:rPr>
            <a:t>ब्रिटिश प्रशासन विरोधी कारवाया </a:t>
          </a:r>
          <a:endParaRPr lang="en-US" sz="3200" kern="1200" dirty="0">
            <a:solidFill>
              <a:srgbClr val="FF66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r-IN" sz="3200" kern="1200" dirty="0" smtClean="0">
              <a:solidFill>
                <a:srgbClr val="3366FF"/>
              </a:solidFill>
            </a:rPr>
            <a:t>भूमिगत चळवळ </a:t>
          </a:r>
          <a:endParaRPr lang="en-US" sz="3200" kern="1200" dirty="0">
            <a:solidFill>
              <a:srgbClr val="3366FF"/>
            </a:solidFill>
          </a:endParaRPr>
        </a:p>
      </dsp:txBody>
      <dsp:txXfrm rot="-5400000">
        <a:off x="2962656" y="259214"/>
        <a:ext cx="5050146" cy="4007535"/>
      </dsp:txXfrm>
    </dsp:sp>
    <dsp:sp modelId="{2F93F11B-3D68-4AC3-ABD9-D69D879D2E52}">
      <dsp:nvSpPr>
        <dsp:cNvPr id="0" name=""/>
        <dsp:cNvSpPr/>
      </dsp:nvSpPr>
      <dsp:spPr>
        <a:xfrm>
          <a:off x="0" y="2209"/>
          <a:ext cx="2962656" cy="4521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5400" kern="1200" dirty="0" smtClean="0">
              <a:solidFill>
                <a:srgbClr val="FFC000"/>
              </a:solidFill>
            </a:rPr>
            <a:t>छोडो भारत आंदोलन </a:t>
          </a:r>
          <a:endParaRPr lang="en-US" sz="5400" kern="1200" dirty="0">
            <a:solidFill>
              <a:srgbClr val="FFC000"/>
            </a:solidFill>
          </a:endParaRPr>
        </a:p>
      </dsp:txBody>
      <dsp:txXfrm>
        <a:off x="144625" y="146834"/>
        <a:ext cx="2673406" cy="4232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3D295-AE33-43F2-AA8C-0E3CE3CF6A34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9E08E-C6FF-4433-A6AC-54B1F25ED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509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78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83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9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403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84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717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67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412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300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711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614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46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mr-IN" sz="4000" dirty="0" smtClean="0">
                <a:solidFill>
                  <a:srgbClr val="C00000"/>
                </a:solidFill>
              </a:rPr>
              <a:t>लोकनेते डॉ.बाळासाहेब विखे पाटील </a:t>
            </a:r>
            <a:r>
              <a:rPr lang="mr-IN" sz="3600" dirty="0" smtClean="0">
                <a:solidFill>
                  <a:srgbClr val="C00000"/>
                </a:solidFill>
              </a:rPr>
              <a:t>(पद्मभूषण उपाधीने सन्मानित)</a:t>
            </a:r>
            <a:br>
              <a:rPr lang="mr-IN" sz="3600" dirty="0" smtClean="0">
                <a:solidFill>
                  <a:srgbClr val="C00000"/>
                </a:solidFill>
              </a:rPr>
            </a:br>
            <a:r>
              <a:rPr lang="mr-IN" sz="3100" dirty="0" smtClean="0">
                <a:solidFill>
                  <a:srgbClr val="C00000"/>
                </a:solidFill>
              </a:rPr>
              <a:t>कला,वाणिज्य व विज्ञान महाविद्यालय</a:t>
            </a:r>
            <a:r>
              <a:rPr lang="mr-IN" sz="3600" dirty="0" smtClean="0">
                <a:solidFill>
                  <a:srgbClr val="C00000"/>
                </a:solidFill>
              </a:rPr>
              <a:t>,</a:t>
            </a:r>
            <a:br>
              <a:rPr lang="mr-IN" sz="3600" dirty="0" smtClean="0">
                <a:solidFill>
                  <a:srgbClr val="C00000"/>
                </a:solidFill>
              </a:rPr>
            </a:br>
            <a:r>
              <a:rPr lang="mr-IN" sz="3600" dirty="0" smtClean="0">
                <a:solidFill>
                  <a:srgbClr val="C00000"/>
                </a:solidFill>
              </a:rPr>
              <a:t> </a:t>
            </a:r>
            <a:r>
              <a:rPr lang="mr-IN" sz="3200" dirty="0" smtClean="0">
                <a:solidFill>
                  <a:srgbClr val="C00000"/>
                </a:solidFill>
              </a:rPr>
              <a:t>अळकुटी ता.पारनेर</a:t>
            </a:r>
            <a:r>
              <a:rPr lang="mr-IN" sz="3600" dirty="0" smtClean="0">
                <a:solidFill>
                  <a:srgbClr val="C00000"/>
                </a:solidFill>
              </a:rPr>
              <a:t>   </a:t>
            </a:r>
            <a:br>
              <a:rPr lang="mr-IN" sz="3600" dirty="0" smtClean="0">
                <a:solidFill>
                  <a:srgbClr val="C00000"/>
                </a:solidFill>
              </a:rPr>
            </a:br>
            <a:r>
              <a:rPr lang="mr-IN" dirty="0" smtClean="0">
                <a:solidFill>
                  <a:srgbClr val="C00000"/>
                </a:solidFill>
              </a:rPr>
              <a:t>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7848600" cy="281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r-IN" sz="3600" dirty="0" smtClean="0">
                <a:solidFill>
                  <a:srgbClr val="00CCFF"/>
                </a:solidFill>
              </a:rPr>
              <a:t>इतिहास विभाग </a:t>
            </a:r>
          </a:p>
          <a:p>
            <a:pPr marL="0" indent="0" algn="ctr">
              <a:buNone/>
            </a:pPr>
            <a:r>
              <a:rPr lang="mr-IN" sz="3600" dirty="0" smtClean="0">
                <a:solidFill>
                  <a:srgbClr val="00CCFF"/>
                </a:solidFill>
              </a:rPr>
              <a:t>प्रा.चाटे.ए.के.</a:t>
            </a:r>
          </a:p>
          <a:p>
            <a:pPr marL="0" indent="0" algn="ctr">
              <a:buNone/>
            </a:pPr>
            <a:r>
              <a:rPr lang="mr-IN" dirty="0" smtClean="0">
                <a:solidFill>
                  <a:srgbClr val="00CCFF"/>
                </a:solidFill>
              </a:rPr>
              <a:t>(इतिहास विभाग प्रमुख)</a:t>
            </a:r>
            <a:endParaRPr lang="en-US" dirty="0">
              <a:solidFill>
                <a:srgbClr val="00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20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8000" dirty="0" smtClean="0">
                <a:solidFill>
                  <a:srgbClr val="FF0000"/>
                </a:solidFill>
              </a:rPr>
              <a:t>इतिहास  </a:t>
            </a:r>
            <a:r>
              <a:rPr lang="en-US" sz="8000" dirty="0" smtClean="0">
                <a:solidFill>
                  <a:srgbClr val="FF0000"/>
                </a:solidFill>
              </a:rPr>
              <a:t>S2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00CC00"/>
                </a:solidFill>
              </a:rPr>
              <a:t>आधुनिक जग</a:t>
            </a:r>
            <a:endParaRPr lang="en-US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45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mr-IN" sz="6000" dirty="0" smtClean="0">
                <a:solidFill>
                  <a:srgbClr val="FF0066"/>
                </a:solidFill>
              </a:rPr>
              <a:t>प्रकरण  ६ वे </a:t>
            </a:r>
            <a:r>
              <a:rPr lang="mr-IN" sz="6000" dirty="0" smtClean="0"/>
              <a:t/>
            </a:r>
            <a:br>
              <a:rPr lang="mr-IN" sz="6000" dirty="0" smtClean="0"/>
            </a:br>
            <a:r>
              <a:rPr lang="mr-IN" sz="4000" dirty="0" smtClean="0">
                <a:solidFill>
                  <a:srgbClr val="3333FF"/>
                </a:solidFill>
              </a:rPr>
              <a:t>महात्मा गांधी आणि भारतीय राष्ट्रीय चळवळ </a:t>
            </a:r>
            <a:endParaRPr lang="en-US" sz="4000" dirty="0">
              <a:solidFill>
                <a:srgbClr val="3333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50684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8492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6771166"/>
              </p:ext>
            </p:extLst>
          </p:nvPr>
        </p:nvGraphicFramePr>
        <p:xfrm>
          <a:off x="0" y="1371600"/>
          <a:ext cx="857794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1961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50228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051437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mr-IN" sz="13800" dirty="0" smtClean="0">
                <a:solidFill>
                  <a:srgbClr val="C00000"/>
                </a:solidFill>
              </a:rPr>
              <a:t>धन्यवाद</a:t>
            </a:r>
            <a:endParaRPr lang="en-US" sz="13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2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82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लोकनेते डॉ.बाळासाहेब विखे पाटील (पद्मभूषण उपाधीने सन्मानित) कला,वाणिज्य व विज्ञान महाविद्यालय,  अळकुटी ता.पारनेर       </vt:lpstr>
      <vt:lpstr>इतिहास  S2</vt:lpstr>
      <vt:lpstr>प्रकरण  ६ वे  महात्मा गांधी आणि भारतीय राष्ट्रीय चळवळ 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इतिहास  G2</dc:title>
  <dc:creator>Admin</dc:creator>
  <cp:lastModifiedBy>PRES</cp:lastModifiedBy>
  <cp:revision>63</cp:revision>
  <dcterms:created xsi:type="dcterms:W3CDTF">2006-08-16T00:00:00Z</dcterms:created>
  <dcterms:modified xsi:type="dcterms:W3CDTF">2023-08-25T06:27:24Z</dcterms:modified>
</cp:coreProperties>
</file>